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y="5143500" cx="9144000"/>
  <p:notesSz cx="6858000" cy="9144000"/>
  <p:embeddedFontLst>
    <p:embeddedFont>
      <p:font typeface="Nunito"/>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font" Target="fonts/Nunito-regular.fntdata"/><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Nunito-italic.fntdata"/><Relationship Id="rId25" Type="http://schemas.openxmlformats.org/officeDocument/2006/relationships/font" Target="fonts/Nunito-bold.fntdata"/><Relationship Id="rId27" Type="http://schemas.openxmlformats.org/officeDocument/2006/relationships/font" Target="fonts/Nunito-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Shape 1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6" name="Shape 18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Shape 1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2" name="Shape 19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6" name="Shape 196"/>
        <p:cNvGrpSpPr/>
        <p:nvPr/>
      </p:nvGrpSpPr>
      <p:grpSpPr>
        <a:xfrm>
          <a:off x="0" y="0"/>
          <a:ext cx="0" cy="0"/>
          <a:chOff x="0" y="0"/>
          <a:chExt cx="0" cy="0"/>
        </a:xfrm>
      </p:grpSpPr>
      <p:sp>
        <p:nvSpPr>
          <p:cNvPr id="197" name="Shape 1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8" name="Shape 19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2" name="Shape 202"/>
        <p:cNvGrpSpPr/>
        <p:nvPr/>
      </p:nvGrpSpPr>
      <p:grpSpPr>
        <a:xfrm>
          <a:off x="0" y="0"/>
          <a:ext cx="0" cy="0"/>
          <a:chOff x="0" y="0"/>
          <a:chExt cx="0" cy="0"/>
        </a:xfrm>
      </p:grpSpPr>
      <p:sp>
        <p:nvSpPr>
          <p:cNvPr id="203" name="Shape 2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4" name="Shape 20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8" name="Shape 208"/>
        <p:cNvGrpSpPr/>
        <p:nvPr/>
      </p:nvGrpSpPr>
      <p:grpSpPr>
        <a:xfrm>
          <a:off x="0" y="0"/>
          <a:ext cx="0" cy="0"/>
          <a:chOff x="0" y="0"/>
          <a:chExt cx="0" cy="0"/>
        </a:xfrm>
      </p:grpSpPr>
      <p:sp>
        <p:nvSpPr>
          <p:cNvPr id="209" name="Shape 2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0" name="Shape 21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4" name="Shape 214"/>
        <p:cNvGrpSpPr/>
        <p:nvPr/>
      </p:nvGrpSpPr>
      <p:grpSpPr>
        <a:xfrm>
          <a:off x="0" y="0"/>
          <a:ext cx="0" cy="0"/>
          <a:chOff x="0" y="0"/>
          <a:chExt cx="0" cy="0"/>
        </a:xfrm>
      </p:grpSpPr>
      <p:sp>
        <p:nvSpPr>
          <p:cNvPr id="215" name="Shape 2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6" name="Shape 21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Shape 2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3" name="Shape 22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Shape 2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9" name="Shape 22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2" name="Shape 232"/>
        <p:cNvGrpSpPr/>
        <p:nvPr/>
      </p:nvGrpSpPr>
      <p:grpSpPr>
        <a:xfrm>
          <a:off x="0" y="0"/>
          <a:ext cx="0" cy="0"/>
          <a:chOff x="0" y="0"/>
          <a:chExt cx="0" cy="0"/>
        </a:xfrm>
      </p:grpSpPr>
      <p:sp>
        <p:nvSpPr>
          <p:cNvPr id="233" name="Shape 23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4" name="Shape 23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0" name="Shape 15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6" name="Shape 15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2" name="Shape 16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8" name="Shape 16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bg>
      <p:bgPr>
        <a:solidFill>
          <a:schemeClr val="accent6"/>
        </a:solidFill>
      </p:bgPr>
    </p:bg>
    <p:spTree>
      <p:nvGrpSpPr>
        <p:cNvPr id="9" name="Shape 9"/>
        <p:cNvGrpSpPr/>
        <p:nvPr/>
      </p:nvGrpSpPr>
      <p:grpSpPr>
        <a:xfrm>
          <a:off x="0" y="0"/>
          <a:ext cx="0" cy="0"/>
          <a:chOff x="0" y="0"/>
          <a:chExt cx="0" cy="0"/>
        </a:xfrm>
      </p:grpSpPr>
      <p:sp>
        <p:nvSpPr>
          <p:cNvPr id="10" name="Shape 10"/>
          <p:cNvSpPr/>
          <p:nvPr/>
        </p:nvSpPr>
        <p:spPr>
          <a:xfrm>
            <a:off x="31" y="2824500"/>
            <a:ext cx="7370400" cy="2319000"/>
          </a:xfrm>
          <a:prstGeom prst="rtTriangle">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11" name="Shape 11"/>
          <p:cNvSpPr/>
          <p:nvPr/>
        </p:nvSpPr>
        <p:spPr>
          <a:xfrm flipH="1">
            <a:off x="3582600" y="1550700"/>
            <a:ext cx="5561400" cy="3592800"/>
          </a:xfrm>
          <a:prstGeom prst="rtTriangle">
            <a:avLst/>
          </a:prstGeom>
          <a:solidFill>
            <a:schemeClr val="accent3"/>
          </a:solidFill>
          <a:ln>
            <a:noFill/>
          </a:ln>
        </p:spPr>
        <p:txBody>
          <a:bodyPr anchorCtr="0" anchor="ctr" bIns="91425" lIns="91425" rIns="91425" wrap="square" tIns="91425">
            <a:noAutofit/>
          </a:bodyPr>
          <a:lstStyle/>
          <a:p>
            <a:pPr lvl="0">
              <a:spcBef>
                <a:spcPts val="0"/>
              </a:spcBef>
              <a:buNone/>
            </a:pPr>
            <a:r>
              <a:t/>
            </a:r>
            <a:endParaRPr/>
          </a:p>
        </p:txBody>
      </p:sp>
      <p:sp>
        <p:nvSpPr>
          <p:cNvPr id="12" name="Shape 12"/>
          <p:cNvSpPr/>
          <p:nvPr/>
        </p:nvSpPr>
        <p:spPr>
          <a:xfrm rot="10800000">
            <a:off x="5058905" y="0"/>
            <a:ext cx="4085100" cy="2052600"/>
          </a:xfrm>
          <a:prstGeom prst="rtTriangle">
            <a:avLst/>
          </a:prstGeom>
          <a:solidFill>
            <a:schemeClr val="dk2"/>
          </a:solidFill>
          <a:ln>
            <a:noFill/>
          </a:ln>
        </p:spPr>
        <p:txBody>
          <a:bodyPr anchorCtr="0" anchor="ctr" bIns="91425" lIns="91425" rIns="91425" wrap="square" tIns="91425">
            <a:noAutofit/>
          </a:bodyPr>
          <a:lstStyle/>
          <a:p>
            <a:pPr lvl="0">
              <a:spcBef>
                <a:spcPts val="0"/>
              </a:spcBef>
              <a:buNone/>
            </a:pPr>
            <a:r>
              <a:t/>
            </a:r>
            <a:endParaRPr/>
          </a:p>
        </p:txBody>
      </p:sp>
      <p:sp>
        <p:nvSpPr>
          <p:cNvPr id="13" name="Shape 13"/>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lvl="0">
              <a:spcBef>
                <a:spcPts val="0"/>
              </a:spcBef>
              <a:buNone/>
            </a:pPr>
            <a:r>
              <a:t/>
            </a:r>
            <a:endParaRPr/>
          </a:p>
        </p:txBody>
      </p:sp>
      <p:grpSp>
        <p:nvGrpSpPr>
          <p:cNvPr id="14" name="Shape 14"/>
          <p:cNvGrpSpPr/>
          <p:nvPr/>
        </p:nvGrpSpPr>
        <p:grpSpPr>
          <a:xfrm>
            <a:off x="255200" y="592"/>
            <a:ext cx="2250363" cy="1044300"/>
            <a:chOff x="255200" y="592"/>
            <a:chExt cx="2250363" cy="1044300"/>
          </a:xfrm>
        </p:grpSpPr>
        <p:sp>
          <p:nvSpPr>
            <p:cNvPr id="15" name="Shape 15"/>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sp>
          <p:nvSpPr>
            <p:cNvPr id="16" name="Shape 16"/>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sp>
          <p:nvSpPr>
            <p:cNvPr id="17" name="Shape 17"/>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grpSp>
      <p:grpSp>
        <p:nvGrpSpPr>
          <p:cNvPr id="18" name="Shape 18"/>
          <p:cNvGrpSpPr/>
          <p:nvPr/>
        </p:nvGrpSpPr>
        <p:grpSpPr>
          <a:xfrm>
            <a:off x="905395" y="592"/>
            <a:ext cx="2250363" cy="1044300"/>
            <a:chOff x="905395" y="592"/>
            <a:chExt cx="2250363" cy="1044300"/>
          </a:xfrm>
        </p:grpSpPr>
        <p:sp>
          <p:nvSpPr>
            <p:cNvPr id="19" name="Shape 19"/>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rIns="91425" wrap="square" tIns="91425">
              <a:noAutofit/>
            </a:bodyPr>
            <a:lstStyle/>
            <a:p>
              <a:pPr lvl="0">
                <a:spcBef>
                  <a:spcPts val="0"/>
                </a:spcBef>
                <a:buNone/>
              </a:pPr>
              <a:r>
                <a:t/>
              </a:r>
              <a:endParaRPr/>
            </a:p>
          </p:txBody>
        </p:sp>
        <p:sp>
          <p:nvSpPr>
            <p:cNvPr id="20" name="Shape 20"/>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rIns="91425" wrap="square" tIns="91425">
              <a:noAutofit/>
            </a:bodyPr>
            <a:lstStyle/>
            <a:p>
              <a:pPr lvl="0">
                <a:spcBef>
                  <a:spcPts val="0"/>
                </a:spcBef>
                <a:buNone/>
              </a:pPr>
              <a:r>
                <a:t/>
              </a:r>
              <a:endParaRPr/>
            </a:p>
          </p:txBody>
        </p:sp>
        <p:sp>
          <p:nvSpPr>
            <p:cNvPr id="21" name="Shape 21"/>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rIns="91425" wrap="square" tIns="91425">
              <a:noAutofit/>
            </a:bodyPr>
            <a:lstStyle/>
            <a:p>
              <a:pPr lvl="0">
                <a:spcBef>
                  <a:spcPts val="0"/>
                </a:spcBef>
                <a:buNone/>
              </a:pPr>
              <a:r>
                <a:t/>
              </a:r>
              <a:endParaRPr/>
            </a:p>
          </p:txBody>
        </p:sp>
      </p:grpSp>
      <p:grpSp>
        <p:nvGrpSpPr>
          <p:cNvPr id="22" name="Shape 22"/>
          <p:cNvGrpSpPr/>
          <p:nvPr/>
        </p:nvGrpSpPr>
        <p:grpSpPr>
          <a:xfrm>
            <a:off x="7057468" y="5088"/>
            <a:ext cx="1851282" cy="752108"/>
            <a:chOff x="6917201" y="0"/>
            <a:chExt cx="2227777" cy="863400"/>
          </a:xfrm>
        </p:grpSpPr>
        <p:sp>
          <p:nvSpPr>
            <p:cNvPr id="23" name="Shape 2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lvl="0">
                <a:spcBef>
                  <a:spcPts val="0"/>
                </a:spcBef>
                <a:buNone/>
              </a:pPr>
              <a:r>
                <a:t/>
              </a:r>
              <a:endParaRPr/>
            </a:p>
          </p:txBody>
        </p:sp>
        <p:sp>
          <p:nvSpPr>
            <p:cNvPr id="24" name="Shape 24"/>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lvl="0">
                <a:spcBef>
                  <a:spcPts val="0"/>
                </a:spcBef>
                <a:buNone/>
              </a:pPr>
              <a:r>
                <a:t/>
              </a:r>
              <a:endParaRPr/>
            </a:p>
          </p:txBody>
        </p:sp>
        <p:sp>
          <p:nvSpPr>
            <p:cNvPr id="25" name="Shape 25"/>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lvl="0">
                <a:spcBef>
                  <a:spcPts val="0"/>
                </a:spcBef>
                <a:buNone/>
              </a:pPr>
              <a:r>
                <a:t/>
              </a:r>
              <a:endParaRPr/>
            </a:p>
          </p:txBody>
        </p:sp>
      </p:grpSp>
      <p:grpSp>
        <p:nvGrpSpPr>
          <p:cNvPr id="26" name="Shape 26"/>
          <p:cNvGrpSpPr/>
          <p:nvPr/>
        </p:nvGrpSpPr>
        <p:grpSpPr>
          <a:xfrm>
            <a:off x="6553032" y="4217852"/>
            <a:ext cx="2389068" cy="925737"/>
            <a:chOff x="6917201" y="0"/>
            <a:chExt cx="2227777" cy="863400"/>
          </a:xfrm>
        </p:grpSpPr>
        <p:sp>
          <p:nvSpPr>
            <p:cNvPr id="27" name="Shape 27"/>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sp>
          <p:nvSpPr>
            <p:cNvPr id="28" name="Shape 28"/>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sp>
          <p:nvSpPr>
            <p:cNvPr id="29" name="Shape 29"/>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grpSp>
      <p:grpSp>
        <p:nvGrpSpPr>
          <p:cNvPr id="30" name="Shape 30"/>
          <p:cNvGrpSpPr/>
          <p:nvPr/>
        </p:nvGrpSpPr>
        <p:grpSpPr>
          <a:xfrm>
            <a:off x="199149" y="4055652"/>
            <a:ext cx="2795414" cy="1083308"/>
            <a:chOff x="6917201" y="0"/>
            <a:chExt cx="2227777" cy="863400"/>
          </a:xfrm>
        </p:grpSpPr>
        <p:sp>
          <p:nvSpPr>
            <p:cNvPr id="31" name="Shape 31"/>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32" name="Shape 3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33" name="Shape 33"/>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grpSp>
      <p:sp>
        <p:nvSpPr>
          <p:cNvPr id="34" name="Shape 34"/>
          <p:cNvSpPr txBox="1"/>
          <p:nvPr>
            <p:ph type="ctrTitle"/>
          </p:nvPr>
        </p:nvSpPr>
        <p:spPr>
          <a:xfrm>
            <a:off x="1858703" y="1822833"/>
            <a:ext cx="5361300" cy="1448100"/>
          </a:xfrm>
          <a:prstGeom prst="rect">
            <a:avLst/>
          </a:prstGeom>
        </p:spPr>
        <p:txBody>
          <a:bodyPr anchorCtr="0" anchor="ctr" bIns="91425" lIns="91425" rIns="91425" wrap="square" tIns="91425"/>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p:txBody>
      </p:sp>
      <p:sp>
        <p:nvSpPr>
          <p:cNvPr id="35" name="Shape 35"/>
          <p:cNvSpPr txBox="1"/>
          <p:nvPr>
            <p:ph idx="1" type="subTitle"/>
          </p:nvPr>
        </p:nvSpPr>
        <p:spPr>
          <a:xfrm>
            <a:off x="1858700" y="3413158"/>
            <a:ext cx="5361300" cy="522600"/>
          </a:xfrm>
          <a:prstGeom prst="rect">
            <a:avLst/>
          </a:prstGeom>
        </p:spPr>
        <p:txBody>
          <a:bodyPr anchorCtr="0" anchor="t" bIns="91425" lIns="91425" rIns="91425" wrap="square" tIns="91425"/>
          <a:lstStyle>
            <a:lvl1pPr lvl="0" algn="ctr">
              <a:lnSpc>
                <a:spcPct val="100000"/>
              </a:lnSpc>
              <a:spcBef>
                <a:spcPts val="0"/>
              </a:spcBef>
              <a:spcAft>
                <a:spcPts val="0"/>
              </a:spcAft>
              <a:buClr>
                <a:schemeClr val="lt1"/>
              </a:buClr>
              <a:buSzPct val="100000"/>
              <a:buNone/>
              <a:defRPr sz="1600">
                <a:solidFill>
                  <a:schemeClr val="lt1"/>
                </a:solidFill>
              </a:defRPr>
            </a:lvl1pPr>
            <a:lvl2pPr lvl="1" algn="ctr">
              <a:lnSpc>
                <a:spcPct val="100000"/>
              </a:lnSpc>
              <a:spcBef>
                <a:spcPts val="0"/>
              </a:spcBef>
              <a:spcAft>
                <a:spcPts val="0"/>
              </a:spcAft>
              <a:buClr>
                <a:schemeClr val="lt1"/>
              </a:buClr>
              <a:buSzPct val="100000"/>
              <a:buNone/>
              <a:defRPr sz="1600">
                <a:solidFill>
                  <a:schemeClr val="lt1"/>
                </a:solidFill>
              </a:defRPr>
            </a:lvl2pPr>
            <a:lvl3pPr lvl="2" algn="ctr">
              <a:lnSpc>
                <a:spcPct val="100000"/>
              </a:lnSpc>
              <a:spcBef>
                <a:spcPts val="0"/>
              </a:spcBef>
              <a:spcAft>
                <a:spcPts val="0"/>
              </a:spcAft>
              <a:buClr>
                <a:schemeClr val="lt1"/>
              </a:buClr>
              <a:buSzPct val="100000"/>
              <a:buNone/>
              <a:defRPr sz="1600">
                <a:solidFill>
                  <a:schemeClr val="lt1"/>
                </a:solidFill>
              </a:defRPr>
            </a:lvl3pPr>
            <a:lvl4pPr lvl="3" algn="ctr">
              <a:lnSpc>
                <a:spcPct val="100000"/>
              </a:lnSpc>
              <a:spcBef>
                <a:spcPts val="0"/>
              </a:spcBef>
              <a:spcAft>
                <a:spcPts val="0"/>
              </a:spcAft>
              <a:buClr>
                <a:schemeClr val="lt1"/>
              </a:buClr>
              <a:buSzPct val="100000"/>
              <a:buNone/>
              <a:defRPr sz="1600">
                <a:solidFill>
                  <a:schemeClr val="lt1"/>
                </a:solidFill>
              </a:defRPr>
            </a:lvl4pPr>
            <a:lvl5pPr lvl="4" algn="ctr">
              <a:lnSpc>
                <a:spcPct val="100000"/>
              </a:lnSpc>
              <a:spcBef>
                <a:spcPts val="0"/>
              </a:spcBef>
              <a:spcAft>
                <a:spcPts val="0"/>
              </a:spcAft>
              <a:buClr>
                <a:schemeClr val="lt1"/>
              </a:buClr>
              <a:buSzPct val="100000"/>
              <a:buNone/>
              <a:defRPr sz="1600">
                <a:solidFill>
                  <a:schemeClr val="lt1"/>
                </a:solidFill>
              </a:defRPr>
            </a:lvl5pPr>
            <a:lvl6pPr lvl="5" algn="ctr">
              <a:lnSpc>
                <a:spcPct val="100000"/>
              </a:lnSpc>
              <a:spcBef>
                <a:spcPts val="0"/>
              </a:spcBef>
              <a:spcAft>
                <a:spcPts val="0"/>
              </a:spcAft>
              <a:buClr>
                <a:schemeClr val="lt1"/>
              </a:buClr>
              <a:buSzPct val="100000"/>
              <a:buNone/>
              <a:defRPr sz="1600">
                <a:solidFill>
                  <a:schemeClr val="lt1"/>
                </a:solidFill>
              </a:defRPr>
            </a:lvl6pPr>
            <a:lvl7pPr lvl="6" algn="ctr">
              <a:lnSpc>
                <a:spcPct val="100000"/>
              </a:lnSpc>
              <a:spcBef>
                <a:spcPts val="0"/>
              </a:spcBef>
              <a:spcAft>
                <a:spcPts val="0"/>
              </a:spcAft>
              <a:buClr>
                <a:schemeClr val="lt1"/>
              </a:buClr>
              <a:buSzPct val="100000"/>
              <a:buNone/>
              <a:defRPr sz="1600">
                <a:solidFill>
                  <a:schemeClr val="lt1"/>
                </a:solidFill>
              </a:defRPr>
            </a:lvl7pPr>
            <a:lvl8pPr lvl="7" algn="ctr">
              <a:lnSpc>
                <a:spcPct val="100000"/>
              </a:lnSpc>
              <a:spcBef>
                <a:spcPts val="0"/>
              </a:spcBef>
              <a:spcAft>
                <a:spcPts val="0"/>
              </a:spcAft>
              <a:buClr>
                <a:schemeClr val="lt1"/>
              </a:buClr>
              <a:buSzPct val="100000"/>
              <a:buNone/>
              <a:defRPr sz="1600">
                <a:solidFill>
                  <a:schemeClr val="lt1"/>
                </a:solidFill>
              </a:defRPr>
            </a:lvl8pPr>
            <a:lvl9pPr lvl="8" algn="ctr">
              <a:lnSpc>
                <a:spcPct val="100000"/>
              </a:lnSpc>
              <a:spcBef>
                <a:spcPts val="0"/>
              </a:spcBef>
              <a:spcAft>
                <a:spcPts val="0"/>
              </a:spcAft>
              <a:buClr>
                <a:schemeClr val="lt1"/>
              </a:buClr>
              <a:buSzPct val="100000"/>
              <a:buNone/>
              <a:defRPr sz="1600">
                <a:solidFill>
                  <a:schemeClr val="lt1"/>
                </a:solidFill>
              </a:defRPr>
            </a:lvl9pPr>
          </a:lstStyle>
          <a:p/>
        </p:txBody>
      </p:sp>
      <p:sp>
        <p:nvSpPr>
          <p:cNvPr id="36" name="Shape 36"/>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bg>
      <p:bgPr>
        <a:solidFill>
          <a:schemeClr val="accent3"/>
        </a:solidFill>
      </p:bgPr>
    </p:bg>
    <p:spTree>
      <p:nvGrpSpPr>
        <p:cNvPr id="109" name="Shape 109"/>
        <p:cNvGrpSpPr/>
        <p:nvPr/>
      </p:nvGrpSpPr>
      <p:grpSpPr>
        <a:xfrm>
          <a:off x="0" y="0"/>
          <a:ext cx="0" cy="0"/>
          <a:chOff x="0" y="0"/>
          <a:chExt cx="0" cy="0"/>
        </a:xfrm>
      </p:grpSpPr>
      <p:sp>
        <p:nvSpPr>
          <p:cNvPr id="110" name="Shape 110"/>
          <p:cNvSpPr/>
          <p:nvPr/>
        </p:nvSpPr>
        <p:spPr>
          <a:xfrm flipH="1">
            <a:off x="5569200" y="2834075"/>
            <a:ext cx="3574800" cy="2309400"/>
          </a:xfrm>
          <a:prstGeom prst="rtTriangle">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grpSp>
        <p:nvGrpSpPr>
          <p:cNvPr id="111" name="Shape 111"/>
          <p:cNvGrpSpPr/>
          <p:nvPr/>
        </p:nvGrpSpPr>
        <p:grpSpPr>
          <a:xfrm>
            <a:off x="5959222" y="4119576"/>
            <a:ext cx="2520952" cy="1024165"/>
            <a:chOff x="6917201" y="0"/>
            <a:chExt cx="2227777" cy="863400"/>
          </a:xfrm>
        </p:grpSpPr>
        <p:sp>
          <p:nvSpPr>
            <p:cNvPr id="112" name="Shape 112"/>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rIns="91425" wrap="square" tIns="91425">
              <a:noAutofit/>
            </a:bodyPr>
            <a:lstStyle/>
            <a:p>
              <a:pPr lvl="0">
                <a:spcBef>
                  <a:spcPts val="0"/>
                </a:spcBef>
                <a:buNone/>
              </a:pPr>
              <a:r>
                <a:t/>
              </a:r>
              <a:endParaRPr/>
            </a:p>
          </p:txBody>
        </p:sp>
        <p:sp>
          <p:nvSpPr>
            <p:cNvPr id="113" name="Shape 11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rIns="91425" wrap="square" tIns="91425">
              <a:noAutofit/>
            </a:bodyPr>
            <a:lstStyle/>
            <a:p>
              <a:pPr lvl="0">
                <a:spcBef>
                  <a:spcPts val="0"/>
                </a:spcBef>
                <a:buNone/>
              </a:pPr>
              <a:r>
                <a:t/>
              </a:r>
              <a:endParaRPr/>
            </a:p>
          </p:txBody>
        </p:sp>
        <p:sp>
          <p:nvSpPr>
            <p:cNvPr id="114" name="Shape 114"/>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rIns="91425" wrap="square" tIns="91425">
              <a:noAutofit/>
            </a:bodyPr>
            <a:lstStyle/>
            <a:p>
              <a:pPr lvl="0">
                <a:spcBef>
                  <a:spcPts val="0"/>
                </a:spcBef>
                <a:buNone/>
              </a:pPr>
              <a:r>
                <a:t/>
              </a:r>
              <a:endParaRPr/>
            </a:p>
          </p:txBody>
        </p:sp>
      </p:grpSp>
      <p:grpSp>
        <p:nvGrpSpPr>
          <p:cNvPr id="115" name="Shape 115"/>
          <p:cNvGrpSpPr/>
          <p:nvPr/>
        </p:nvGrpSpPr>
        <p:grpSpPr>
          <a:xfrm>
            <a:off x="199149" y="2"/>
            <a:ext cx="2795414" cy="1083308"/>
            <a:chOff x="6917201" y="0"/>
            <a:chExt cx="2227777" cy="863400"/>
          </a:xfrm>
        </p:grpSpPr>
        <p:sp>
          <p:nvSpPr>
            <p:cNvPr id="116" name="Shape 116"/>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lvl="0">
                <a:spcBef>
                  <a:spcPts val="0"/>
                </a:spcBef>
                <a:buNone/>
              </a:pPr>
              <a:r>
                <a:t/>
              </a:r>
              <a:endParaRPr/>
            </a:p>
          </p:txBody>
        </p:sp>
        <p:sp>
          <p:nvSpPr>
            <p:cNvPr id="117" name="Shape 117"/>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lvl="0">
                <a:spcBef>
                  <a:spcPts val="0"/>
                </a:spcBef>
                <a:buNone/>
              </a:pPr>
              <a:r>
                <a:t/>
              </a:r>
              <a:endParaRPr/>
            </a:p>
          </p:txBody>
        </p:sp>
        <p:sp>
          <p:nvSpPr>
            <p:cNvPr id="118" name="Shape 118"/>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lvl="0">
                <a:spcBef>
                  <a:spcPts val="0"/>
                </a:spcBef>
                <a:buNone/>
              </a:pPr>
              <a:r>
                <a:t/>
              </a:r>
              <a:endParaRPr/>
            </a:p>
          </p:txBody>
        </p:sp>
      </p:grpSp>
      <p:sp>
        <p:nvSpPr>
          <p:cNvPr id="119" name="Shape 119"/>
          <p:cNvSpPr txBox="1"/>
          <p:nvPr>
            <p:ph type="title"/>
          </p:nvPr>
        </p:nvSpPr>
        <p:spPr>
          <a:xfrm>
            <a:off x="1385850" y="1383850"/>
            <a:ext cx="6372300" cy="1379700"/>
          </a:xfrm>
          <a:prstGeom prst="rect">
            <a:avLst/>
          </a:prstGeom>
        </p:spPr>
        <p:txBody>
          <a:bodyPr anchorCtr="0" anchor="ctr" bIns="91425" lIns="91425" rIns="91425" wrap="square" tIns="91425"/>
          <a:lstStyle>
            <a:lvl1pPr lvl="0" algn="ctr">
              <a:spcBef>
                <a:spcPts val="0"/>
              </a:spcBef>
              <a:buClr>
                <a:schemeClr val="dk2"/>
              </a:buClr>
              <a:buSzPct val="100000"/>
              <a:defRPr sz="8600">
                <a:solidFill>
                  <a:schemeClr val="dk2"/>
                </a:solidFill>
              </a:defRPr>
            </a:lvl1pPr>
            <a:lvl2pPr lvl="1" algn="ctr">
              <a:spcBef>
                <a:spcPts val="0"/>
              </a:spcBef>
              <a:buClr>
                <a:schemeClr val="dk2"/>
              </a:buClr>
              <a:buSzPct val="100000"/>
              <a:defRPr sz="8600">
                <a:solidFill>
                  <a:schemeClr val="dk2"/>
                </a:solidFill>
              </a:defRPr>
            </a:lvl2pPr>
            <a:lvl3pPr lvl="2" algn="ctr">
              <a:spcBef>
                <a:spcPts val="0"/>
              </a:spcBef>
              <a:buClr>
                <a:schemeClr val="dk2"/>
              </a:buClr>
              <a:buSzPct val="100000"/>
              <a:defRPr sz="8600">
                <a:solidFill>
                  <a:schemeClr val="dk2"/>
                </a:solidFill>
              </a:defRPr>
            </a:lvl3pPr>
            <a:lvl4pPr lvl="3" algn="ctr">
              <a:spcBef>
                <a:spcPts val="0"/>
              </a:spcBef>
              <a:buClr>
                <a:schemeClr val="dk2"/>
              </a:buClr>
              <a:buSzPct val="100000"/>
              <a:defRPr sz="8600">
                <a:solidFill>
                  <a:schemeClr val="dk2"/>
                </a:solidFill>
              </a:defRPr>
            </a:lvl4pPr>
            <a:lvl5pPr lvl="4" algn="ctr">
              <a:spcBef>
                <a:spcPts val="0"/>
              </a:spcBef>
              <a:buClr>
                <a:schemeClr val="dk2"/>
              </a:buClr>
              <a:buSzPct val="100000"/>
              <a:defRPr sz="8600">
                <a:solidFill>
                  <a:schemeClr val="dk2"/>
                </a:solidFill>
              </a:defRPr>
            </a:lvl5pPr>
            <a:lvl6pPr lvl="5" algn="ctr">
              <a:spcBef>
                <a:spcPts val="0"/>
              </a:spcBef>
              <a:buClr>
                <a:schemeClr val="dk2"/>
              </a:buClr>
              <a:buSzPct val="100000"/>
              <a:defRPr sz="8600">
                <a:solidFill>
                  <a:schemeClr val="dk2"/>
                </a:solidFill>
              </a:defRPr>
            </a:lvl6pPr>
            <a:lvl7pPr lvl="6" algn="ctr">
              <a:spcBef>
                <a:spcPts val="0"/>
              </a:spcBef>
              <a:buClr>
                <a:schemeClr val="dk2"/>
              </a:buClr>
              <a:buSzPct val="100000"/>
              <a:defRPr sz="8600">
                <a:solidFill>
                  <a:schemeClr val="dk2"/>
                </a:solidFill>
              </a:defRPr>
            </a:lvl7pPr>
            <a:lvl8pPr lvl="7" algn="ctr">
              <a:spcBef>
                <a:spcPts val="0"/>
              </a:spcBef>
              <a:buClr>
                <a:schemeClr val="dk2"/>
              </a:buClr>
              <a:buSzPct val="100000"/>
              <a:defRPr sz="8600">
                <a:solidFill>
                  <a:schemeClr val="dk2"/>
                </a:solidFill>
              </a:defRPr>
            </a:lvl8pPr>
            <a:lvl9pPr lvl="8" algn="ctr">
              <a:spcBef>
                <a:spcPts val="0"/>
              </a:spcBef>
              <a:buClr>
                <a:schemeClr val="dk2"/>
              </a:buClr>
              <a:buSzPct val="100000"/>
              <a:defRPr sz="8600">
                <a:solidFill>
                  <a:schemeClr val="dk2"/>
                </a:solidFill>
              </a:defRPr>
            </a:lvl9pPr>
          </a:lstStyle>
          <a:p/>
        </p:txBody>
      </p:sp>
      <p:sp>
        <p:nvSpPr>
          <p:cNvPr id="120" name="Shape 120"/>
          <p:cNvSpPr txBox="1"/>
          <p:nvPr>
            <p:ph idx="1" type="body"/>
          </p:nvPr>
        </p:nvSpPr>
        <p:spPr>
          <a:xfrm>
            <a:off x="1385850" y="2863850"/>
            <a:ext cx="6372300" cy="6411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121" name="Shape 121"/>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122" name="Shape 122"/>
        <p:cNvGrpSpPr/>
        <p:nvPr/>
      </p:nvGrpSpPr>
      <p:grpSpPr>
        <a:xfrm>
          <a:off x="0" y="0"/>
          <a:ext cx="0" cy="0"/>
          <a:chOff x="0" y="0"/>
          <a:chExt cx="0" cy="0"/>
        </a:xfrm>
      </p:grpSpPr>
      <p:sp>
        <p:nvSpPr>
          <p:cNvPr id="123" name="Shape 123"/>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bg>
      <p:bgPr>
        <a:solidFill>
          <a:schemeClr val="accent3"/>
        </a:solidFill>
      </p:bgPr>
    </p:bg>
    <p:spTree>
      <p:nvGrpSpPr>
        <p:cNvPr id="37" name="Shape 37"/>
        <p:cNvGrpSpPr/>
        <p:nvPr/>
      </p:nvGrpSpPr>
      <p:grpSpPr>
        <a:xfrm>
          <a:off x="0" y="0"/>
          <a:ext cx="0" cy="0"/>
          <a:chOff x="0" y="0"/>
          <a:chExt cx="0" cy="0"/>
        </a:xfrm>
      </p:grpSpPr>
      <p:sp>
        <p:nvSpPr>
          <p:cNvPr id="38" name="Shape 38"/>
          <p:cNvSpPr/>
          <p:nvPr/>
        </p:nvSpPr>
        <p:spPr>
          <a:xfrm flipH="1">
            <a:off x="4757100" y="2309400"/>
            <a:ext cx="4386900" cy="2834100"/>
          </a:xfrm>
          <a:prstGeom prst="rtTriangle">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grpSp>
        <p:nvGrpSpPr>
          <p:cNvPr id="39" name="Shape 39"/>
          <p:cNvGrpSpPr/>
          <p:nvPr/>
        </p:nvGrpSpPr>
        <p:grpSpPr>
          <a:xfrm>
            <a:off x="5594191" y="3961115"/>
            <a:ext cx="2910145" cy="1182340"/>
            <a:chOff x="6917201" y="0"/>
            <a:chExt cx="2227777" cy="863400"/>
          </a:xfrm>
        </p:grpSpPr>
        <p:sp>
          <p:nvSpPr>
            <p:cNvPr id="40" name="Shape 40"/>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rIns="91425" wrap="square" tIns="91425">
              <a:noAutofit/>
            </a:bodyPr>
            <a:lstStyle/>
            <a:p>
              <a:pPr lvl="0">
                <a:spcBef>
                  <a:spcPts val="0"/>
                </a:spcBef>
                <a:buNone/>
              </a:pPr>
              <a:r>
                <a:t/>
              </a:r>
              <a:endParaRPr/>
            </a:p>
          </p:txBody>
        </p:sp>
        <p:sp>
          <p:nvSpPr>
            <p:cNvPr id="41" name="Shape 4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rIns="91425" wrap="square" tIns="91425">
              <a:noAutofit/>
            </a:bodyPr>
            <a:lstStyle/>
            <a:p>
              <a:pPr lvl="0">
                <a:spcBef>
                  <a:spcPts val="0"/>
                </a:spcBef>
                <a:buNone/>
              </a:pPr>
              <a:r>
                <a:t/>
              </a:r>
              <a:endParaRPr/>
            </a:p>
          </p:txBody>
        </p:sp>
        <p:sp>
          <p:nvSpPr>
            <p:cNvPr id="42" name="Shape 42"/>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rIns="91425" wrap="square" tIns="91425">
              <a:noAutofit/>
            </a:bodyPr>
            <a:lstStyle/>
            <a:p>
              <a:pPr lvl="0">
                <a:spcBef>
                  <a:spcPts val="0"/>
                </a:spcBef>
                <a:buNone/>
              </a:pPr>
              <a:r>
                <a:t/>
              </a:r>
              <a:endParaRPr/>
            </a:p>
          </p:txBody>
        </p:sp>
      </p:grpSp>
      <p:grpSp>
        <p:nvGrpSpPr>
          <p:cNvPr id="43" name="Shape 43"/>
          <p:cNvGrpSpPr/>
          <p:nvPr/>
        </p:nvGrpSpPr>
        <p:grpSpPr>
          <a:xfrm>
            <a:off x="199149" y="2"/>
            <a:ext cx="2795414" cy="1083308"/>
            <a:chOff x="6917201" y="0"/>
            <a:chExt cx="2227777" cy="863400"/>
          </a:xfrm>
        </p:grpSpPr>
        <p:sp>
          <p:nvSpPr>
            <p:cNvPr id="44" name="Shape 44"/>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lvl="0">
                <a:spcBef>
                  <a:spcPts val="0"/>
                </a:spcBef>
                <a:buNone/>
              </a:pPr>
              <a:r>
                <a:t/>
              </a:r>
              <a:endParaRPr/>
            </a:p>
          </p:txBody>
        </p:sp>
        <p:sp>
          <p:nvSpPr>
            <p:cNvPr id="45" name="Shape 45"/>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lvl="0">
                <a:spcBef>
                  <a:spcPts val="0"/>
                </a:spcBef>
                <a:buNone/>
              </a:pPr>
              <a:r>
                <a:t/>
              </a:r>
              <a:endParaRPr/>
            </a:p>
          </p:txBody>
        </p:sp>
        <p:sp>
          <p:nvSpPr>
            <p:cNvPr id="46" name="Shape 46"/>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lvl="0">
                <a:spcBef>
                  <a:spcPts val="0"/>
                </a:spcBef>
                <a:buNone/>
              </a:pPr>
              <a:r>
                <a:t/>
              </a:r>
              <a:endParaRPr/>
            </a:p>
          </p:txBody>
        </p:sp>
      </p:grpSp>
      <p:sp>
        <p:nvSpPr>
          <p:cNvPr id="47" name="Shape 47"/>
          <p:cNvSpPr txBox="1"/>
          <p:nvPr>
            <p:ph type="title"/>
          </p:nvPr>
        </p:nvSpPr>
        <p:spPr>
          <a:xfrm>
            <a:off x="1888684" y="1746100"/>
            <a:ext cx="5377500" cy="1646100"/>
          </a:xfrm>
          <a:prstGeom prst="rect">
            <a:avLst/>
          </a:prstGeom>
        </p:spPr>
        <p:txBody>
          <a:bodyPr anchorCtr="0" anchor="ctr" bIns="91425" lIns="91425" rIns="91425" wrap="square" tIns="91425"/>
          <a:lstStyle>
            <a:lvl1pPr lvl="0" algn="ctr">
              <a:spcBef>
                <a:spcPts val="0"/>
              </a:spcBef>
              <a:buClr>
                <a:schemeClr val="dk2"/>
              </a:buClr>
              <a:buSzPct val="100000"/>
              <a:defRPr sz="3200">
                <a:solidFill>
                  <a:schemeClr val="dk2"/>
                </a:solidFill>
              </a:defRPr>
            </a:lvl1pPr>
            <a:lvl2pPr lvl="1" algn="ctr">
              <a:spcBef>
                <a:spcPts val="0"/>
              </a:spcBef>
              <a:buClr>
                <a:schemeClr val="dk2"/>
              </a:buClr>
              <a:buSzPct val="100000"/>
              <a:defRPr sz="3200">
                <a:solidFill>
                  <a:schemeClr val="dk2"/>
                </a:solidFill>
              </a:defRPr>
            </a:lvl2pPr>
            <a:lvl3pPr lvl="2" algn="ctr">
              <a:spcBef>
                <a:spcPts val="0"/>
              </a:spcBef>
              <a:buClr>
                <a:schemeClr val="dk2"/>
              </a:buClr>
              <a:buSzPct val="100000"/>
              <a:defRPr sz="3200">
                <a:solidFill>
                  <a:schemeClr val="dk2"/>
                </a:solidFill>
              </a:defRPr>
            </a:lvl3pPr>
            <a:lvl4pPr lvl="3" algn="ctr">
              <a:spcBef>
                <a:spcPts val="0"/>
              </a:spcBef>
              <a:buClr>
                <a:schemeClr val="dk2"/>
              </a:buClr>
              <a:buSzPct val="100000"/>
              <a:defRPr sz="3200">
                <a:solidFill>
                  <a:schemeClr val="dk2"/>
                </a:solidFill>
              </a:defRPr>
            </a:lvl4pPr>
            <a:lvl5pPr lvl="4" algn="ctr">
              <a:spcBef>
                <a:spcPts val="0"/>
              </a:spcBef>
              <a:buClr>
                <a:schemeClr val="dk2"/>
              </a:buClr>
              <a:buSzPct val="100000"/>
              <a:defRPr sz="3200">
                <a:solidFill>
                  <a:schemeClr val="dk2"/>
                </a:solidFill>
              </a:defRPr>
            </a:lvl5pPr>
            <a:lvl6pPr lvl="5" algn="ctr">
              <a:spcBef>
                <a:spcPts val="0"/>
              </a:spcBef>
              <a:buClr>
                <a:schemeClr val="dk2"/>
              </a:buClr>
              <a:buSzPct val="100000"/>
              <a:defRPr sz="3200">
                <a:solidFill>
                  <a:schemeClr val="dk2"/>
                </a:solidFill>
              </a:defRPr>
            </a:lvl6pPr>
            <a:lvl7pPr lvl="6" algn="ctr">
              <a:spcBef>
                <a:spcPts val="0"/>
              </a:spcBef>
              <a:buClr>
                <a:schemeClr val="dk2"/>
              </a:buClr>
              <a:buSzPct val="100000"/>
              <a:defRPr sz="3200">
                <a:solidFill>
                  <a:schemeClr val="dk2"/>
                </a:solidFill>
              </a:defRPr>
            </a:lvl7pPr>
            <a:lvl8pPr lvl="7" algn="ctr">
              <a:spcBef>
                <a:spcPts val="0"/>
              </a:spcBef>
              <a:buClr>
                <a:schemeClr val="dk2"/>
              </a:buClr>
              <a:buSzPct val="100000"/>
              <a:defRPr sz="3200">
                <a:solidFill>
                  <a:schemeClr val="dk2"/>
                </a:solidFill>
              </a:defRPr>
            </a:lvl8pPr>
            <a:lvl9pPr lvl="8" algn="ctr">
              <a:spcBef>
                <a:spcPts val="0"/>
              </a:spcBef>
              <a:buClr>
                <a:schemeClr val="dk2"/>
              </a:buClr>
              <a:buSzPct val="100000"/>
              <a:defRPr sz="3200">
                <a:solidFill>
                  <a:schemeClr val="dk2"/>
                </a:solidFill>
              </a:defRPr>
            </a:lvl9pPr>
          </a:lstStyle>
          <a:p/>
        </p:txBody>
      </p:sp>
      <p:sp>
        <p:nvSpPr>
          <p:cNvPr id="48" name="Shape 48"/>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bg>
      <p:bgPr>
        <a:solidFill>
          <a:schemeClr val="dk2"/>
        </a:solidFill>
      </p:bgPr>
    </p:bg>
    <p:spTree>
      <p:nvGrpSpPr>
        <p:cNvPr id="49" name="Shape 49"/>
        <p:cNvGrpSpPr/>
        <p:nvPr/>
      </p:nvGrpSpPr>
      <p:grpSpPr>
        <a:xfrm>
          <a:off x="0" y="0"/>
          <a:ext cx="0" cy="0"/>
          <a:chOff x="0" y="0"/>
          <a:chExt cx="0" cy="0"/>
        </a:xfrm>
      </p:grpSpPr>
      <p:sp>
        <p:nvSpPr>
          <p:cNvPr id="50" name="Shape 50"/>
          <p:cNvSpPr/>
          <p:nvPr/>
        </p:nvSpPr>
        <p:spPr>
          <a:xfrm flipH="1">
            <a:off x="3582600" y="1550700"/>
            <a:ext cx="5561400" cy="3592800"/>
          </a:xfrm>
          <a:prstGeom prst="rtTriangle">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51" name="Shape 51"/>
          <p:cNvSpPr/>
          <p:nvPr/>
        </p:nvSpPr>
        <p:spPr>
          <a:xfrm>
            <a:off x="31" y="2824500"/>
            <a:ext cx="7370400" cy="2319000"/>
          </a:xfrm>
          <a:prstGeom prst="rtTriangle">
            <a:avLst/>
          </a:prstGeom>
          <a:solidFill>
            <a:schemeClr val="accent3"/>
          </a:solidFill>
          <a:ln>
            <a:noFill/>
          </a:ln>
        </p:spPr>
        <p:txBody>
          <a:bodyPr anchorCtr="0" anchor="ctr" bIns="91425" lIns="91425" rIns="91425" wrap="square" tIns="91425">
            <a:noAutofit/>
          </a:bodyPr>
          <a:lstStyle/>
          <a:p>
            <a:pPr lvl="0">
              <a:spcBef>
                <a:spcPts val="0"/>
              </a:spcBef>
              <a:buNone/>
            </a:pPr>
            <a:r>
              <a:t/>
            </a:r>
            <a:endParaRPr/>
          </a:p>
        </p:txBody>
      </p:sp>
      <p:sp>
        <p:nvSpPr>
          <p:cNvPr id="52" name="Shape 52"/>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lvl="0">
              <a:spcBef>
                <a:spcPts val="0"/>
              </a:spcBef>
              <a:buNone/>
            </a:pPr>
            <a:r>
              <a:t/>
            </a:r>
            <a:endParaRPr/>
          </a:p>
        </p:txBody>
      </p:sp>
      <p:sp>
        <p:nvSpPr>
          <p:cNvPr id="53" name="Shape 53"/>
          <p:cNvSpPr txBox="1"/>
          <p:nvPr>
            <p:ph type="title"/>
          </p:nvPr>
        </p:nvSpPr>
        <p:spPr>
          <a:xfrm>
            <a:off x="819150" y="845600"/>
            <a:ext cx="7505700" cy="954600"/>
          </a:xfrm>
          <a:prstGeom prst="rect">
            <a:avLst/>
          </a:prstGeom>
        </p:spPr>
        <p:txBody>
          <a:bodyPr anchorCtr="0" anchor="t" bIns="91425" lIns="91425" rIns="91425" wrap="square"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54" name="Shape 54"/>
          <p:cNvSpPr txBox="1"/>
          <p:nvPr>
            <p:ph idx="1" type="body"/>
          </p:nvPr>
        </p:nvSpPr>
        <p:spPr>
          <a:xfrm>
            <a:off x="819150" y="1990725"/>
            <a:ext cx="7505700" cy="24480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5" name="Shape 55"/>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bg>
      <p:bgPr>
        <a:solidFill>
          <a:schemeClr val="dk2"/>
        </a:solidFill>
      </p:bgPr>
    </p:bg>
    <p:spTree>
      <p:nvGrpSpPr>
        <p:cNvPr id="56" name="Shape 56"/>
        <p:cNvGrpSpPr/>
        <p:nvPr/>
      </p:nvGrpSpPr>
      <p:grpSpPr>
        <a:xfrm>
          <a:off x="0" y="0"/>
          <a:ext cx="0" cy="0"/>
          <a:chOff x="0" y="0"/>
          <a:chExt cx="0" cy="0"/>
        </a:xfrm>
      </p:grpSpPr>
      <p:sp>
        <p:nvSpPr>
          <p:cNvPr id="57" name="Shape 57"/>
          <p:cNvSpPr/>
          <p:nvPr/>
        </p:nvSpPr>
        <p:spPr>
          <a:xfrm flipH="1">
            <a:off x="3582600" y="1550700"/>
            <a:ext cx="5561400" cy="3592800"/>
          </a:xfrm>
          <a:prstGeom prst="rtTriangle">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58" name="Shape 58"/>
          <p:cNvSpPr/>
          <p:nvPr/>
        </p:nvSpPr>
        <p:spPr>
          <a:xfrm>
            <a:off x="31" y="2824500"/>
            <a:ext cx="7370400" cy="2319000"/>
          </a:xfrm>
          <a:prstGeom prst="rtTriangle">
            <a:avLst/>
          </a:prstGeom>
          <a:solidFill>
            <a:schemeClr val="accent3"/>
          </a:solidFill>
          <a:ln>
            <a:noFill/>
          </a:ln>
        </p:spPr>
        <p:txBody>
          <a:bodyPr anchorCtr="0" anchor="ctr" bIns="91425" lIns="91425" rIns="91425" wrap="square" tIns="91425">
            <a:noAutofit/>
          </a:bodyPr>
          <a:lstStyle/>
          <a:p>
            <a:pPr lvl="0">
              <a:spcBef>
                <a:spcPts val="0"/>
              </a:spcBef>
              <a:buNone/>
            </a:pPr>
            <a:r>
              <a:t/>
            </a:r>
            <a:endParaRPr/>
          </a:p>
        </p:txBody>
      </p:sp>
      <p:sp>
        <p:nvSpPr>
          <p:cNvPr id="59" name="Shape 5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lvl="0">
              <a:spcBef>
                <a:spcPts val="0"/>
              </a:spcBef>
              <a:buNone/>
            </a:pPr>
            <a:r>
              <a:t/>
            </a:r>
            <a:endParaRPr/>
          </a:p>
        </p:txBody>
      </p:sp>
      <p:sp>
        <p:nvSpPr>
          <p:cNvPr id="60" name="Shape 60"/>
          <p:cNvSpPr txBox="1"/>
          <p:nvPr>
            <p:ph type="title"/>
          </p:nvPr>
        </p:nvSpPr>
        <p:spPr>
          <a:xfrm>
            <a:off x="819150" y="845600"/>
            <a:ext cx="7505700" cy="954600"/>
          </a:xfrm>
          <a:prstGeom prst="rect">
            <a:avLst/>
          </a:prstGeom>
        </p:spPr>
        <p:txBody>
          <a:bodyPr anchorCtr="0" anchor="t" bIns="91425" lIns="91425" rIns="91425" wrap="square"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61" name="Shape 61"/>
          <p:cNvSpPr txBox="1"/>
          <p:nvPr>
            <p:ph idx="1" type="body"/>
          </p:nvPr>
        </p:nvSpPr>
        <p:spPr>
          <a:xfrm>
            <a:off x="819150" y="1990725"/>
            <a:ext cx="3686100" cy="24480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62" name="Shape 62"/>
          <p:cNvSpPr txBox="1"/>
          <p:nvPr>
            <p:ph idx="2" type="body"/>
          </p:nvPr>
        </p:nvSpPr>
        <p:spPr>
          <a:xfrm>
            <a:off x="4638675" y="1990725"/>
            <a:ext cx="3686100" cy="24480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63" name="Shape 63"/>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bg>
      <p:bgPr>
        <a:solidFill>
          <a:schemeClr val="dk2"/>
        </a:solidFill>
      </p:bgPr>
    </p:bg>
    <p:spTree>
      <p:nvGrpSpPr>
        <p:cNvPr id="64" name="Shape 64"/>
        <p:cNvGrpSpPr/>
        <p:nvPr/>
      </p:nvGrpSpPr>
      <p:grpSpPr>
        <a:xfrm>
          <a:off x="0" y="0"/>
          <a:ext cx="0" cy="0"/>
          <a:chOff x="0" y="0"/>
          <a:chExt cx="0" cy="0"/>
        </a:xfrm>
      </p:grpSpPr>
      <p:sp>
        <p:nvSpPr>
          <p:cNvPr id="65" name="Shape 65"/>
          <p:cNvSpPr/>
          <p:nvPr/>
        </p:nvSpPr>
        <p:spPr>
          <a:xfrm flipH="1">
            <a:off x="3582600" y="1550700"/>
            <a:ext cx="5561400" cy="3592800"/>
          </a:xfrm>
          <a:prstGeom prst="rtTriangle">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66" name="Shape 66"/>
          <p:cNvSpPr/>
          <p:nvPr/>
        </p:nvSpPr>
        <p:spPr>
          <a:xfrm>
            <a:off x="31" y="2824500"/>
            <a:ext cx="7370400" cy="2319000"/>
          </a:xfrm>
          <a:prstGeom prst="rtTriangle">
            <a:avLst/>
          </a:prstGeom>
          <a:solidFill>
            <a:schemeClr val="accent3"/>
          </a:solidFill>
          <a:ln>
            <a:noFill/>
          </a:ln>
        </p:spPr>
        <p:txBody>
          <a:bodyPr anchorCtr="0" anchor="ctr" bIns="91425" lIns="91425" rIns="91425" wrap="square" tIns="91425">
            <a:noAutofit/>
          </a:bodyPr>
          <a:lstStyle/>
          <a:p>
            <a:pPr lvl="0">
              <a:spcBef>
                <a:spcPts val="0"/>
              </a:spcBef>
              <a:buNone/>
            </a:pPr>
            <a:r>
              <a:t/>
            </a:r>
            <a:endParaRPr/>
          </a:p>
        </p:txBody>
      </p:sp>
      <p:sp>
        <p:nvSpPr>
          <p:cNvPr id="67" name="Shape 6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lvl="0">
              <a:spcBef>
                <a:spcPts val="0"/>
              </a:spcBef>
              <a:buNone/>
            </a:pPr>
            <a:r>
              <a:t/>
            </a:r>
            <a:endParaRPr/>
          </a:p>
        </p:txBody>
      </p:sp>
      <p:sp>
        <p:nvSpPr>
          <p:cNvPr id="68" name="Shape 68"/>
          <p:cNvSpPr txBox="1"/>
          <p:nvPr>
            <p:ph type="title"/>
          </p:nvPr>
        </p:nvSpPr>
        <p:spPr>
          <a:xfrm>
            <a:off x="819150" y="845600"/>
            <a:ext cx="7505700" cy="954600"/>
          </a:xfrm>
          <a:prstGeom prst="rect">
            <a:avLst/>
          </a:prstGeom>
        </p:spPr>
        <p:txBody>
          <a:bodyPr anchorCtr="0" anchor="t" bIns="91425" lIns="91425" rIns="91425" wrap="square"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69" name="Shape 69"/>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bg>
      <p:bgPr>
        <a:solidFill>
          <a:schemeClr val="accent3"/>
        </a:solidFill>
      </p:bgPr>
    </p:bg>
    <p:spTree>
      <p:nvGrpSpPr>
        <p:cNvPr id="70" name="Shape 70"/>
        <p:cNvGrpSpPr/>
        <p:nvPr/>
      </p:nvGrpSpPr>
      <p:grpSpPr>
        <a:xfrm>
          <a:off x="0" y="0"/>
          <a:ext cx="0" cy="0"/>
          <a:chOff x="0" y="0"/>
          <a:chExt cx="0" cy="0"/>
        </a:xfrm>
      </p:grpSpPr>
      <p:sp>
        <p:nvSpPr>
          <p:cNvPr id="71" name="Shape 71"/>
          <p:cNvSpPr/>
          <p:nvPr/>
        </p:nvSpPr>
        <p:spPr>
          <a:xfrm flipH="1">
            <a:off x="3582600" y="1550700"/>
            <a:ext cx="5561400" cy="3592800"/>
          </a:xfrm>
          <a:prstGeom prst="rtTriangle">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72" name="Shape 72"/>
          <p:cNvSpPr/>
          <p:nvPr/>
        </p:nvSpPr>
        <p:spPr>
          <a:xfrm>
            <a:off x="31" y="2824500"/>
            <a:ext cx="7370400" cy="2319000"/>
          </a:xfrm>
          <a:prstGeom prst="rtTriangle">
            <a:avLst/>
          </a:prstGeom>
          <a:solidFill>
            <a:schemeClr val="dk2"/>
          </a:solidFill>
          <a:ln>
            <a:noFill/>
          </a:ln>
        </p:spPr>
        <p:txBody>
          <a:bodyPr anchorCtr="0" anchor="ctr" bIns="91425" lIns="91425" rIns="91425" wrap="square" tIns="91425">
            <a:noAutofit/>
          </a:bodyPr>
          <a:lstStyle/>
          <a:p>
            <a:pPr lvl="0">
              <a:spcBef>
                <a:spcPts val="0"/>
              </a:spcBef>
              <a:buNone/>
            </a:pPr>
            <a:r>
              <a:t/>
            </a:r>
            <a:endParaRPr/>
          </a:p>
        </p:txBody>
      </p:sp>
      <p:sp>
        <p:nvSpPr>
          <p:cNvPr id="73" name="Shape 73"/>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lvl="0">
              <a:spcBef>
                <a:spcPts val="0"/>
              </a:spcBef>
              <a:buNone/>
            </a:pPr>
            <a:r>
              <a:t/>
            </a:r>
            <a:endParaRPr/>
          </a:p>
        </p:txBody>
      </p:sp>
      <p:sp>
        <p:nvSpPr>
          <p:cNvPr id="74" name="Shape 74"/>
          <p:cNvSpPr txBox="1"/>
          <p:nvPr>
            <p:ph type="title"/>
          </p:nvPr>
        </p:nvSpPr>
        <p:spPr>
          <a:xfrm>
            <a:off x="819150" y="845600"/>
            <a:ext cx="3709200" cy="1383000"/>
          </a:xfrm>
          <a:prstGeom prst="rect">
            <a:avLst/>
          </a:prstGeom>
        </p:spPr>
        <p:txBody>
          <a:bodyPr anchorCtr="0" anchor="t" bIns="91425" lIns="91425" rIns="91425" wrap="square"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75" name="Shape 75"/>
          <p:cNvSpPr txBox="1"/>
          <p:nvPr>
            <p:ph idx="1" type="body"/>
          </p:nvPr>
        </p:nvSpPr>
        <p:spPr>
          <a:xfrm>
            <a:off x="830700" y="2319050"/>
            <a:ext cx="3709200" cy="21198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6" name="Shape 76"/>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bg>
      <p:bgPr>
        <a:solidFill>
          <a:schemeClr val="accent1"/>
        </a:solidFill>
      </p:bgPr>
    </p:bg>
    <p:spTree>
      <p:nvGrpSpPr>
        <p:cNvPr id="77" name="Shape 77"/>
        <p:cNvGrpSpPr/>
        <p:nvPr/>
      </p:nvGrpSpPr>
      <p:grpSpPr>
        <a:xfrm>
          <a:off x="0" y="0"/>
          <a:ext cx="0" cy="0"/>
          <a:chOff x="0" y="0"/>
          <a:chExt cx="0" cy="0"/>
        </a:xfrm>
      </p:grpSpPr>
      <p:sp>
        <p:nvSpPr>
          <p:cNvPr id="78" name="Shape 78"/>
          <p:cNvSpPr/>
          <p:nvPr/>
        </p:nvSpPr>
        <p:spPr>
          <a:xfrm>
            <a:off x="0" y="2823144"/>
            <a:ext cx="7369200" cy="2316900"/>
          </a:xfrm>
          <a:prstGeom prst="rtTriangle">
            <a:avLst/>
          </a:prstGeom>
          <a:solidFill>
            <a:schemeClr val="accent6"/>
          </a:solidFill>
          <a:ln>
            <a:noFill/>
          </a:ln>
        </p:spPr>
        <p:txBody>
          <a:bodyPr anchorCtr="0" anchor="ctr" bIns="91425" lIns="91425" rIns="91425" wrap="square" tIns="91425">
            <a:noAutofit/>
          </a:bodyPr>
          <a:lstStyle/>
          <a:p>
            <a:pPr lvl="0">
              <a:spcBef>
                <a:spcPts val="0"/>
              </a:spcBef>
              <a:buNone/>
            </a:pPr>
            <a:r>
              <a:t/>
            </a:r>
            <a:endParaRPr/>
          </a:p>
        </p:txBody>
      </p:sp>
      <p:sp>
        <p:nvSpPr>
          <p:cNvPr id="79" name="Shape 79"/>
          <p:cNvSpPr/>
          <p:nvPr/>
        </p:nvSpPr>
        <p:spPr>
          <a:xfrm flipH="1">
            <a:off x="3583210" y="1554113"/>
            <a:ext cx="5560500" cy="3589500"/>
          </a:xfrm>
          <a:prstGeom prst="rtTriangle">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nvGrpSpPr>
          <p:cNvPr id="80" name="Shape 80"/>
          <p:cNvGrpSpPr/>
          <p:nvPr/>
        </p:nvGrpSpPr>
        <p:grpSpPr>
          <a:xfrm>
            <a:off x="255991" y="-118"/>
            <a:ext cx="2251347" cy="1043408"/>
            <a:chOff x="3961956" y="4383950"/>
            <a:chExt cx="1160548" cy="548700"/>
          </a:xfrm>
        </p:grpSpPr>
        <p:sp>
          <p:nvSpPr>
            <p:cNvPr id="81" name="Shape 81"/>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sp>
          <p:nvSpPr>
            <p:cNvPr id="82" name="Shape 82"/>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sp>
          <p:nvSpPr>
            <p:cNvPr id="83" name="Shape 83"/>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grpSp>
      <p:sp>
        <p:nvSpPr>
          <p:cNvPr id="84" name="Shape 8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lvl="0">
              <a:spcBef>
                <a:spcPts val="0"/>
              </a:spcBef>
              <a:buNone/>
            </a:pPr>
            <a:r>
              <a:t/>
            </a:r>
            <a:endParaRPr/>
          </a:p>
        </p:txBody>
      </p:sp>
      <p:grpSp>
        <p:nvGrpSpPr>
          <p:cNvPr id="85" name="Shape 85"/>
          <p:cNvGrpSpPr/>
          <p:nvPr/>
        </p:nvGrpSpPr>
        <p:grpSpPr>
          <a:xfrm>
            <a:off x="34934" y="4522125"/>
            <a:ext cx="1593306" cy="617072"/>
            <a:chOff x="6917201" y="0"/>
            <a:chExt cx="2227777" cy="863400"/>
          </a:xfrm>
        </p:grpSpPr>
        <p:sp>
          <p:nvSpPr>
            <p:cNvPr id="86" name="Shape 86"/>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rIns="91425" wrap="square" tIns="91425">
              <a:noAutofit/>
            </a:bodyPr>
            <a:lstStyle/>
            <a:p>
              <a:pPr lvl="0">
                <a:spcBef>
                  <a:spcPts val="0"/>
                </a:spcBef>
                <a:buNone/>
              </a:pPr>
              <a:r>
                <a:t/>
              </a:r>
              <a:endParaRPr/>
            </a:p>
          </p:txBody>
        </p:sp>
        <p:sp>
          <p:nvSpPr>
            <p:cNvPr id="87" name="Shape 87"/>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rIns="91425" wrap="square" tIns="91425">
              <a:noAutofit/>
            </a:bodyPr>
            <a:lstStyle/>
            <a:p>
              <a:pPr lvl="0">
                <a:spcBef>
                  <a:spcPts val="0"/>
                </a:spcBef>
                <a:buNone/>
              </a:pPr>
              <a:r>
                <a:t/>
              </a:r>
              <a:endParaRPr/>
            </a:p>
          </p:txBody>
        </p:sp>
        <p:sp>
          <p:nvSpPr>
            <p:cNvPr id="88" name="Shape 8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rIns="91425" wrap="square" tIns="91425">
              <a:noAutofit/>
            </a:bodyPr>
            <a:lstStyle/>
            <a:p>
              <a:pPr lvl="0">
                <a:spcBef>
                  <a:spcPts val="0"/>
                </a:spcBef>
                <a:buNone/>
              </a:pPr>
              <a:r>
                <a:t/>
              </a:r>
              <a:endParaRPr/>
            </a:p>
          </p:txBody>
        </p:sp>
      </p:grpSp>
      <p:grpSp>
        <p:nvGrpSpPr>
          <p:cNvPr id="89" name="Shape 89"/>
          <p:cNvGrpSpPr/>
          <p:nvPr/>
        </p:nvGrpSpPr>
        <p:grpSpPr>
          <a:xfrm>
            <a:off x="5886353" y="1243"/>
            <a:ext cx="3257455" cy="1261514"/>
            <a:chOff x="6917201" y="0"/>
            <a:chExt cx="2227777" cy="863400"/>
          </a:xfrm>
        </p:grpSpPr>
        <p:sp>
          <p:nvSpPr>
            <p:cNvPr id="90" name="Shape 90"/>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91" name="Shape 91"/>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92" name="Shape 9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grpSp>
      <p:sp>
        <p:nvSpPr>
          <p:cNvPr id="93" name="Shape 93"/>
          <p:cNvSpPr txBox="1"/>
          <p:nvPr>
            <p:ph type="title"/>
          </p:nvPr>
        </p:nvSpPr>
        <p:spPr>
          <a:xfrm>
            <a:off x="1393929" y="1301146"/>
            <a:ext cx="6366900" cy="2539200"/>
          </a:xfrm>
          <a:prstGeom prst="rect">
            <a:avLst/>
          </a:prstGeom>
        </p:spPr>
        <p:txBody>
          <a:bodyPr anchorCtr="0" anchor="ctr" bIns="91425" lIns="91425" rIns="91425" wrap="square" tIns="91425"/>
          <a:lstStyle>
            <a:lvl1pPr lvl="0" algn="ctr">
              <a:spcBef>
                <a:spcPts val="0"/>
              </a:spcBef>
              <a:buSzPct val="100000"/>
              <a:defRPr sz="3200"/>
            </a:lvl1pPr>
            <a:lvl2pPr lvl="1" algn="ctr">
              <a:spcBef>
                <a:spcPts val="0"/>
              </a:spcBef>
              <a:buSzPct val="100000"/>
              <a:defRPr sz="3200"/>
            </a:lvl2pPr>
            <a:lvl3pPr lvl="2" algn="ctr">
              <a:spcBef>
                <a:spcPts val="0"/>
              </a:spcBef>
              <a:buSzPct val="100000"/>
              <a:defRPr sz="3200"/>
            </a:lvl3pPr>
            <a:lvl4pPr lvl="3" algn="ctr">
              <a:spcBef>
                <a:spcPts val="0"/>
              </a:spcBef>
              <a:buSzPct val="100000"/>
              <a:defRPr sz="3200"/>
            </a:lvl4pPr>
            <a:lvl5pPr lvl="4" algn="ctr">
              <a:spcBef>
                <a:spcPts val="0"/>
              </a:spcBef>
              <a:buSzPct val="100000"/>
              <a:defRPr sz="3200"/>
            </a:lvl5pPr>
            <a:lvl6pPr lvl="5" algn="ctr">
              <a:spcBef>
                <a:spcPts val="0"/>
              </a:spcBef>
              <a:buSzPct val="100000"/>
              <a:defRPr sz="3200"/>
            </a:lvl6pPr>
            <a:lvl7pPr lvl="6" algn="ctr">
              <a:spcBef>
                <a:spcPts val="0"/>
              </a:spcBef>
              <a:buSzPct val="100000"/>
              <a:defRPr sz="3200"/>
            </a:lvl7pPr>
            <a:lvl8pPr lvl="7" algn="ctr">
              <a:spcBef>
                <a:spcPts val="0"/>
              </a:spcBef>
              <a:buSzPct val="100000"/>
              <a:defRPr sz="3200"/>
            </a:lvl8pPr>
            <a:lvl9pPr lvl="8" algn="ctr">
              <a:spcBef>
                <a:spcPts val="0"/>
              </a:spcBef>
              <a:buSzPct val="100000"/>
              <a:defRPr sz="3200"/>
            </a:lvl9pPr>
          </a:lstStyle>
          <a:p/>
        </p:txBody>
      </p:sp>
      <p:sp>
        <p:nvSpPr>
          <p:cNvPr id="94" name="Shape 94"/>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bg>
      <p:bgPr>
        <a:solidFill>
          <a:schemeClr val="dk2"/>
        </a:solidFill>
      </p:bgPr>
    </p:bg>
    <p:spTree>
      <p:nvGrpSpPr>
        <p:cNvPr id="95" name="Shape 95"/>
        <p:cNvGrpSpPr/>
        <p:nvPr/>
      </p:nvGrpSpPr>
      <p:grpSpPr>
        <a:xfrm>
          <a:off x="0" y="0"/>
          <a:ext cx="0" cy="0"/>
          <a:chOff x="0" y="0"/>
          <a:chExt cx="0" cy="0"/>
        </a:xfrm>
      </p:grpSpPr>
      <p:sp>
        <p:nvSpPr>
          <p:cNvPr id="96" name="Shape 96"/>
          <p:cNvSpPr/>
          <p:nvPr/>
        </p:nvSpPr>
        <p:spPr>
          <a:xfrm flipH="1">
            <a:off x="3582600" y="1550700"/>
            <a:ext cx="5561400" cy="3592800"/>
          </a:xfrm>
          <a:prstGeom prst="rtTriangle">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97" name="Shape 97"/>
          <p:cNvSpPr/>
          <p:nvPr/>
        </p:nvSpPr>
        <p:spPr>
          <a:xfrm>
            <a:off x="31" y="2824500"/>
            <a:ext cx="7370400" cy="2319000"/>
          </a:xfrm>
          <a:prstGeom prst="rtTriangle">
            <a:avLst/>
          </a:prstGeom>
          <a:solidFill>
            <a:schemeClr val="accent3"/>
          </a:solidFill>
          <a:ln>
            <a:noFill/>
          </a:ln>
        </p:spPr>
        <p:txBody>
          <a:bodyPr anchorCtr="0" anchor="ctr" bIns="91425" lIns="91425" rIns="91425" wrap="square" tIns="91425">
            <a:noAutofit/>
          </a:bodyPr>
          <a:lstStyle/>
          <a:p>
            <a:pPr lvl="0">
              <a:spcBef>
                <a:spcPts val="0"/>
              </a:spcBef>
              <a:buNone/>
            </a:pPr>
            <a:r>
              <a:t/>
            </a:r>
            <a:endParaRPr/>
          </a:p>
        </p:txBody>
      </p:sp>
      <p:sp>
        <p:nvSpPr>
          <p:cNvPr id="98" name="Shape 9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lvl="0">
              <a:spcBef>
                <a:spcPts val="0"/>
              </a:spcBef>
              <a:buNone/>
            </a:pPr>
            <a:r>
              <a:t/>
            </a:r>
            <a:endParaRPr/>
          </a:p>
        </p:txBody>
      </p:sp>
      <p:sp>
        <p:nvSpPr>
          <p:cNvPr id="99" name="Shape 99"/>
          <p:cNvSpPr txBox="1"/>
          <p:nvPr>
            <p:ph type="title"/>
          </p:nvPr>
        </p:nvSpPr>
        <p:spPr>
          <a:xfrm>
            <a:off x="819150" y="845600"/>
            <a:ext cx="6424200" cy="705000"/>
          </a:xfrm>
          <a:prstGeom prst="rect">
            <a:avLst/>
          </a:prstGeom>
        </p:spPr>
        <p:txBody>
          <a:bodyPr anchorCtr="0" anchor="t" bIns="91425" lIns="91425" rIns="91425" wrap="square"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100" name="Shape 100"/>
          <p:cNvSpPr txBox="1"/>
          <p:nvPr>
            <p:ph idx="1" type="subTitle"/>
          </p:nvPr>
        </p:nvSpPr>
        <p:spPr>
          <a:xfrm>
            <a:off x="819150" y="1550700"/>
            <a:ext cx="5859900" cy="393600"/>
          </a:xfrm>
          <a:prstGeom prst="rect">
            <a:avLst/>
          </a:prstGeom>
        </p:spPr>
        <p:txBody>
          <a:bodyPr anchorCtr="0" anchor="t" bIns="91425" lIns="91425" rIns="91425" wrap="square" tIns="91425"/>
          <a:lstStyle>
            <a:lvl1pPr lvl="0">
              <a:lnSpc>
                <a:spcPct val="100000"/>
              </a:lnSpc>
              <a:spcBef>
                <a:spcPts val="0"/>
              </a:spcBef>
              <a:spcAft>
                <a:spcPts val="0"/>
              </a:spcAft>
              <a:buClr>
                <a:schemeClr val="lt1"/>
              </a:buClr>
              <a:buSzPct val="100000"/>
              <a:buNone/>
              <a:defRPr sz="1600">
                <a:solidFill>
                  <a:schemeClr val="lt1"/>
                </a:solidFill>
              </a:defRPr>
            </a:lvl1pPr>
            <a:lvl2pPr lvl="1">
              <a:lnSpc>
                <a:spcPct val="100000"/>
              </a:lnSpc>
              <a:spcBef>
                <a:spcPts val="0"/>
              </a:spcBef>
              <a:spcAft>
                <a:spcPts val="0"/>
              </a:spcAft>
              <a:buClr>
                <a:schemeClr val="lt1"/>
              </a:buClr>
              <a:buSzPct val="100000"/>
              <a:buNone/>
              <a:defRPr sz="1600">
                <a:solidFill>
                  <a:schemeClr val="lt1"/>
                </a:solidFill>
              </a:defRPr>
            </a:lvl2pPr>
            <a:lvl3pPr lvl="2">
              <a:lnSpc>
                <a:spcPct val="100000"/>
              </a:lnSpc>
              <a:spcBef>
                <a:spcPts val="0"/>
              </a:spcBef>
              <a:spcAft>
                <a:spcPts val="0"/>
              </a:spcAft>
              <a:buClr>
                <a:schemeClr val="lt1"/>
              </a:buClr>
              <a:buSzPct val="100000"/>
              <a:buNone/>
              <a:defRPr sz="1600">
                <a:solidFill>
                  <a:schemeClr val="lt1"/>
                </a:solidFill>
              </a:defRPr>
            </a:lvl3pPr>
            <a:lvl4pPr lvl="3">
              <a:lnSpc>
                <a:spcPct val="100000"/>
              </a:lnSpc>
              <a:spcBef>
                <a:spcPts val="0"/>
              </a:spcBef>
              <a:spcAft>
                <a:spcPts val="0"/>
              </a:spcAft>
              <a:buClr>
                <a:schemeClr val="lt1"/>
              </a:buClr>
              <a:buSzPct val="100000"/>
              <a:buNone/>
              <a:defRPr sz="1600">
                <a:solidFill>
                  <a:schemeClr val="lt1"/>
                </a:solidFill>
              </a:defRPr>
            </a:lvl4pPr>
            <a:lvl5pPr lvl="4">
              <a:lnSpc>
                <a:spcPct val="100000"/>
              </a:lnSpc>
              <a:spcBef>
                <a:spcPts val="0"/>
              </a:spcBef>
              <a:spcAft>
                <a:spcPts val="0"/>
              </a:spcAft>
              <a:buClr>
                <a:schemeClr val="lt1"/>
              </a:buClr>
              <a:buSzPct val="100000"/>
              <a:buNone/>
              <a:defRPr sz="1600">
                <a:solidFill>
                  <a:schemeClr val="lt1"/>
                </a:solidFill>
              </a:defRPr>
            </a:lvl5pPr>
            <a:lvl6pPr lvl="5">
              <a:lnSpc>
                <a:spcPct val="100000"/>
              </a:lnSpc>
              <a:spcBef>
                <a:spcPts val="0"/>
              </a:spcBef>
              <a:spcAft>
                <a:spcPts val="0"/>
              </a:spcAft>
              <a:buClr>
                <a:schemeClr val="lt1"/>
              </a:buClr>
              <a:buSzPct val="100000"/>
              <a:buNone/>
              <a:defRPr sz="1600">
                <a:solidFill>
                  <a:schemeClr val="lt1"/>
                </a:solidFill>
              </a:defRPr>
            </a:lvl6pPr>
            <a:lvl7pPr lvl="6">
              <a:lnSpc>
                <a:spcPct val="100000"/>
              </a:lnSpc>
              <a:spcBef>
                <a:spcPts val="0"/>
              </a:spcBef>
              <a:spcAft>
                <a:spcPts val="0"/>
              </a:spcAft>
              <a:buClr>
                <a:schemeClr val="lt1"/>
              </a:buClr>
              <a:buSzPct val="100000"/>
              <a:buNone/>
              <a:defRPr sz="1600">
                <a:solidFill>
                  <a:schemeClr val="lt1"/>
                </a:solidFill>
              </a:defRPr>
            </a:lvl7pPr>
            <a:lvl8pPr lvl="7">
              <a:lnSpc>
                <a:spcPct val="100000"/>
              </a:lnSpc>
              <a:spcBef>
                <a:spcPts val="0"/>
              </a:spcBef>
              <a:spcAft>
                <a:spcPts val="0"/>
              </a:spcAft>
              <a:buClr>
                <a:schemeClr val="lt1"/>
              </a:buClr>
              <a:buSzPct val="100000"/>
              <a:buNone/>
              <a:defRPr sz="1600">
                <a:solidFill>
                  <a:schemeClr val="lt1"/>
                </a:solidFill>
              </a:defRPr>
            </a:lvl8pPr>
            <a:lvl9pPr lvl="8">
              <a:lnSpc>
                <a:spcPct val="100000"/>
              </a:lnSpc>
              <a:spcBef>
                <a:spcPts val="0"/>
              </a:spcBef>
              <a:spcAft>
                <a:spcPts val="0"/>
              </a:spcAft>
              <a:buClr>
                <a:schemeClr val="lt1"/>
              </a:buClr>
              <a:buSzPct val="100000"/>
              <a:buNone/>
              <a:defRPr sz="1600">
                <a:solidFill>
                  <a:schemeClr val="lt1"/>
                </a:solidFill>
              </a:defRPr>
            </a:lvl9pPr>
          </a:lstStyle>
          <a:p/>
        </p:txBody>
      </p:sp>
      <p:sp>
        <p:nvSpPr>
          <p:cNvPr id="101" name="Shape 101"/>
          <p:cNvSpPr txBox="1"/>
          <p:nvPr>
            <p:ph idx="2" type="body"/>
          </p:nvPr>
        </p:nvSpPr>
        <p:spPr>
          <a:xfrm>
            <a:off x="819150" y="2467050"/>
            <a:ext cx="5859900" cy="20955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02" name="Shape 102"/>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bg>
      <p:bgPr>
        <a:solidFill>
          <a:schemeClr val="accent1"/>
        </a:solidFill>
      </p:bgPr>
    </p:bg>
    <p:spTree>
      <p:nvGrpSpPr>
        <p:cNvPr id="103" name="Shape 103"/>
        <p:cNvGrpSpPr/>
        <p:nvPr/>
      </p:nvGrpSpPr>
      <p:grpSpPr>
        <a:xfrm>
          <a:off x="0" y="0"/>
          <a:ext cx="0" cy="0"/>
          <a:chOff x="0" y="0"/>
          <a:chExt cx="0" cy="0"/>
        </a:xfrm>
      </p:grpSpPr>
      <p:sp>
        <p:nvSpPr>
          <p:cNvPr id="104" name="Shape 104"/>
          <p:cNvSpPr/>
          <p:nvPr/>
        </p:nvSpPr>
        <p:spPr>
          <a:xfrm>
            <a:off x="31" y="2824500"/>
            <a:ext cx="7370400" cy="2319000"/>
          </a:xfrm>
          <a:prstGeom prst="rtTriangle">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105" name="Shape 105"/>
          <p:cNvSpPr/>
          <p:nvPr/>
        </p:nvSpPr>
        <p:spPr>
          <a:xfrm flipH="1">
            <a:off x="3582600" y="1550700"/>
            <a:ext cx="5561400" cy="3592800"/>
          </a:xfrm>
          <a:prstGeom prst="rtTriangle">
            <a:avLst/>
          </a:prstGeom>
          <a:solidFill>
            <a:schemeClr val="dk2"/>
          </a:solidFill>
          <a:ln>
            <a:noFill/>
          </a:ln>
        </p:spPr>
        <p:txBody>
          <a:bodyPr anchorCtr="0" anchor="ctr" bIns="91425" lIns="91425" rIns="91425" wrap="square" tIns="91425">
            <a:noAutofit/>
          </a:bodyPr>
          <a:lstStyle/>
          <a:p>
            <a:pPr lvl="0">
              <a:spcBef>
                <a:spcPts val="0"/>
              </a:spcBef>
              <a:buNone/>
            </a:pPr>
            <a:r>
              <a:t/>
            </a:r>
            <a:endParaRPr/>
          </a:p>
        </p:txBody>
      </p:sp>
      <p:sp>
        <p:nvSpPr>
          <p:cNvPr id="106" name="Shape 10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lvl="0">
              <a:spcBef>
                <a:spcPts val="0"/>
              </a:spcBef>
              <a:buNone/>
            </a:pPr>
            <a:r>
              <a:t/>
            </a:r>
            <a:endParaRPr/>
          </a:p>
        </p:txBody>
      </p:sp>
      <p:sp>
        <p:nvSpPr>
          <p:cNvPr id="107" name="Shape 107"/>
          <p:cNvSpPr txBox="1"/>
          <p:nvPr>
            <p:ph idx="1" type="body"/>
          </p:nvPr>
        </p:nvSpPr>
        <p:spPr>
          <a:xfrm>
            <a:off x="328025" y="4163500"/>
            <a:ext cx="7415100" cy="605100"/>
          </a:xfrm>
          <a:prstGeom prst="rect">
            <a:avLst/>
          </a:prstGeom>
        </p:spPr>
        <p:txBody>
          <a:bodyPr anchorCtr="0" anchor="b" bIns="91425" lIns="91425" rIns="91425" wrap="square" tIns="91425"/>
          <a:lstStyle>
            <a:lvl1pPr lvl="0">
              <a:lnSpc>
                <a:spcPct val="100000"/>
              </a:lnSpc>
              <a:spcBef>
                <a:spcPts val="0"/>
              </a:spcBef>
              <a:spcAft>
                <a:spcPts val="0"/>
              </a:spcAft>
              <a:buNone/>
              <a:defRPr/>
            </a:lvl1pPr>
          </a:lstStyle>
          <a:p/>
        </p:txBody>
      </p:sp>
      <p:sp>
        <p:nvSpPr>
          <p:cNvPr id="108" name="Shape 108"/>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hift">
    <p:bg>
      <p:bgPr>
        <a:solidFill>
          <a:schemeClr val="dk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lt1"/>
              </a:buClr>
              <a:buSzPct val="100000"/>
              <a:buFont typeface="Nunito"/>
              <a:buNone/>
              <a:defRPr sz="2800">
                <a:solidFill>
                  <a:schemeClr val="lt1"/>
                </a:solidFill>
                <a:latin typeface="Nunito"/>
                <a:ea typeface="Nunito"/>
                <a:cs typeface="Nunito"/>
                <a:sym typeface="Nunito"/>
              </a:defRPr>
            </a:lvl1pPr>
            <a:lvl2pPr lvl="1">
              <a:spcBef>
                <a:spcPts val="0"/>
              </a:spcBef>
              <a:buClr>
                <a:schemeClr val="lt1"/>
              </a:buClr>
              <a:buSzPct val="100000"/>
              <a:buFont typeface="Nunito"/>
              <a:buNone/>
              <a:defRPr sz="2800">
                <a:solidFill>
                  <a:schemeClr val="lt1"/>
                </a:solidFill>
                <a:latin typeface="Nunito"/>
                <a:ea typeface="Nunito"/>
                <a:cs typeface="Nunito"/>
                <a:sym typeface="Nunito"/>
              </a:defRPr>
            </a:lvl2pPr>
            <a:lvl3pPr lvl="2">
              <a:spcBef>
                <a:spcPts val="0"/>
              </a:spcBef>
              <a:buClr>
                <a:schemeClr val="lt1"/>
              </a:buClr>
              <a:buSzPct val="100000"/>
              <a:buFont typeface="Nunito"/>
              <a:buNone/>
              <a:defRPr sz="2800">
                <a:solidFill>
                  <a:schemeClr val="lt1"/>
                </a:solidFill>
                <a:latin typeface="Nunito"/>
                <a:ea typeface="Nunito"/>
                <a:cs typeface="Nunito"/>
                <a:sym typeface="Nunito"/>
              </a:defRPr>
            </a:lvl3pPr>
            <a:lvl4pPr lvl="3">
              <a:spcBef>
                <a:spcPts val="0"/>
              </a:spcBef>
              <a:buClr>
                <a:schemeClr val="lt1"/>
              </a:buClr>
              <a:buSzPct val="100000"/>
              <a:buFont typeface="Nunito"/>
              <a:buNone/>
              <a:defRPr sz="2800">
                <a:solidFill>
                  <a:schemeClr val="lt1"/>
                </a:solidFill>
                <a:latin typeface="Nunito"/>
                <a:ea typeface="Nunito"/>
                <a:cs typeface="Nunito"/>
                <a:sym typeface="Nunito"/>
              </a:defRPr>
            </a:lvl4pPr>
            <a:lvl5pPr lvl="4">
              <a:spcBef>
                <a:spcPts val="0"/>
              </a:spcBef>
              <a:buClr>
                <a:schemeClr val="lt1"/>
              </a:buClr>
              <a:buSzPct val="100000"/>
              <a:buFont typeface="Nunito"/>
              <a:buNone/>
              <a:defRPr sz="2800">
                <a:solidFill>
                  <a:schemeClr val="lt1"/>
                </a:solidFill>
                <a:latin typeface="Nunito"/>
                <a:ea typeface="Nunito"/>
                <a:cs typeface="Nunito"/>
                <a:sym typeface="Nunito"/>
              </a:defRPr>
            </a:lvl5pPr>
            <a:lvl6pPr lvl="5">
              <a:spcBef>
                <a:spcPts val="0"/>
              </a:spcBef>
              <a:buClr>
                <a:schemeClr val="lt1"/>
              </a:buClr>
              <a:buSzPct val="100000"/>
              <a:buFont typeface="Nunito"/>
              <a:buNone/>
              <a:defRPr sz="2800">
                <a:solidFill>
                  <a:schemeClr val="lt1"/>
                </a:solidFill>
                <a:latin typeface="Nunito"/>
                <a:ea typeface="Nunito"/>
                <a:cs typeface="Nunito"/>
                <a:sym typeface="Nunito"/>
              </a:defRPr>
            </a:lvl6pPr>
            <a:lvl7pPr lvl="6">
              <a:spcBef>
                <a:spcPts val="0"/>
              </a:spcBef>
              <a:buClr>
                <a:schemeClr val="lt1"/>
              </a:buClr>
              <a:buSzPct val="100000"/>
              <a:buFont typeface="Nunito"/>
              <a:buNone/>
              <a:defRPr sz="2800">
                <a:solidFill>
                  <a:schemeClr val="lt1"/>
                </a:solidFill>
                <a:latin typeface="Nunito"/>
                <a:ea typeface="Nunito"/>
                <a:cs typeface="Nunito"/>
                <a:sym typeface="Nunito"/>
              </a:defRPr>
            </a:lvl7pPr>
            <a:lvl8pPr lvl="7">
              <a:spcBef>
                <a:spcPts val="0"/>
              </a:spcBef>
              <a:buClr>
                <a:schemeClr val="lt1"/>
              </a:buClr>
              <a:buSzPct val="100000"/>
              <a:buFont typeface="Nunito"/>
              <a:buNone/>
              <a:defRPr sz="2800">
                <a:solidFill>
                  <a:schemeClr val="lt1"/>
                </a:solidFill>
                <a:latin typeface="Nunito"/>
                <a:ea typeface="Nunito"/>
                <a:cs typeface="Nunito"/>
                <a:sym typeface="Nunito"/>
              </a:defRPr>
            </a:lvl8pPr>
            <a:lvl9pPr lvl="8">
              <a:spcBef>
                <a:spcPts val="0"/>
              </a:spcBef>
              <a:buClr>
                <a:schemeClr val="lt1"/>
              </a:buClr>
              <a:buSzPct val="100000"/>
              <a:buFont typeface="Nunito"/>
              <a:buNone/>
              <a:defRPr sz="2800">
                <a:solidFill>
                  <a:schemeClr val="lt1"/>
                </a:solidFill>
                <a:latin typeface="Nunito"/>
                <a:ea typeface="Nunito"/>
                <a:cs typeface="Nunito"/>
                <a:sym typeface="Nunito"/>
              </a:defRPr>
            </a:lvl9pPr>
          </a:lstStyle>
          <a:p/>
        </p:txBody>
      </p:sp>
      <p:sp>
        <p:nvSpPr>
          <p:cNvPr id="7" name="Shape 7"/>
          <p:cNvSpPr txBox="1"/>
          <p:nvPr>
            <p:ph idx="1" type="body"/>
          </p:nvPr>
        </p:nvSpPr>
        <p:spPr>
          <a:xfrm>
            <a:off x="311700" y="1152475"/>
            <a:ext cx="8520600" cy="33912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ct val="100000"/>
              <a:buFont typeface="Calibri"/>
              <a:buChar char="●"/>
              <a:defRPr sz="1300">
                <a:solidFill>
                  <a:schemeClr val="dk2"/>
                </a:solidFill>
                <a:latin typeface="Calibri"/>
                <a:ea typeface="Calibri"/>
                <a:cs typeface="Calibri"/>
                <a:sym typeface="Calibri"/>
              </a:defRPr>
            </a:lvl1pPr>
            <a:lvl2pPr lvl="1">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2pPr>
            <a:lvl3pPr lvl="2">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3pPr>
            <a:lvl4pPr lvl="3">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4pPr>
            <a:lvl5pPr lvl="4">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5pPr>
            <a:lvl6pPr lvl="5">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6pPr>
            <a:lvl7pPr lvl="6">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7pPr>
            <a:lvl8pPr lvl="7">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8pPr>
            <a:lvl9pPr lvl="8">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9pPr>
          </a:lstStyle>
          <a:p/>
        </p:txBody>
      </p:sp>
      <p:sp>
        <p:nvSpPr>
          <p:cNvPr id="8" name="Shape 8"/>
          <p:cNvSpPr txBox="1"/>
          <p:nvPr>
            <p:ph idx="12" type="sldNum"/>
          </p:nvPr>
        </p:nvSpPr>
        <p:spPr>
          <a:xfrm>
            <a:off x="8390734" y="4543668"/>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dk2"/>
                </a:solidFill>
                <a:latin typeface="Nunito"/>
                <a:ea typeface="Nunito"/>
                <a:cs typeface="Nunito"/>
                <a:sym typeface="Nuni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http://www.youtube.com/watch?v=DHNw2lDRY1E" TargetMode="External"/><Relationship Id="rId4" Type="http://schemas.openxmlformats.org/officeDocument/2006/relationships/image" Target="../media/image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mailto:pramodelun@gmail.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Shape 128"/>
          <p:cNvSpPr txBox="1"/>
          <p:nvPr>
            <p:ph type="ctrTitle"/>
          </p:nvPr>
        </p:nvSpPr>
        <p:spPr>
          <a:xfrm>
            <a:off x="1858703" y="1822833"/>
            <a:ext cx="5361300" cy="1448100"/>
          </a:xfrm>
          <a:prstGeom prst="rect">
            <a:avLst/>
          </a:prstGeom>
        </p:spPr>
        <p:txBody>
          <a:bodyPr anchorCtr="0" anchor="ctr" bIns="91425" lIns="91425" rIns="91425" wrap="square" tIns="91425">
            <a:noAutofit/>
          </a:bodyPr>
          <a:lstStyle/>
          <a:p>
            <a:pPr lvl="0">
              <a:spcBef>
                <a:spcPts val="0"/>
              </a:spcBef>
              <a:buNone/>
            </a:pPr>
            <a:r>
              <a:rPr lang="en"/>
              <a:t>Workshop on Position Paper Writing</a:t>
            </a:r>
          </a:p>
        </p:txBody>
      </p:sp>
      <p:sp>
        <p:nvSpPr>
          <p:cNvPr id="129" name="Shape 129"/>
          <p:cNvSpPr txBox="1"/>
          <p:nvPr>
            <p:ph idx="1" type="subTitle"/>
          </p:nvPr>
        </p:nvSpPr>
        <p:spPr>
          <a:xfrm>
            <a:off x="1858700" y="3413158"/>
            <a:ext cx="5361300" cy="522600"/>
          </a:xfrm>
          <a:prstGeom prst="rect">
            <a:avLst/>
          </a:prstGeom>
        </p:spPr>
        <p:txBody>
          <a:bodyPr anchorCtr="0" anchor="t" bIns="91425" lIns="91425" rIns="91425" wrap="square" tIns="91425">
            <a:noAutofit/>
          </a:bodyPr>
          <a:lstStyle/>
          <a:p>
            <a:pPr lvl="0">
              <a:spcBef>
                <a:spcPts val="0"/>
              </a:spcBef>
              <a:buNone/>
            </a:pPr>
            <a:r>
              <a:rPr lang="en"/>
              <a:t>By Ash Shankar</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txBox="1"/>
          <p:nvPr>
            <p:ph type="title"/>
          </p:nvPr>
        </p:nvSpPr>
        <p:spPr>
          <a:xfrm>
            <a:off x="819150" y="536500"/>
            <a:ext cx="7505700" cy="734700"/>
          </a:xfrm>
          <a:prstGeom prst="rect">
            <a:avLst/>
          </a:prstGeom>
        </p:spPr>
        <p:txBody>
          <a:bodyPr anchorCtr="0" anchor="t" bIns="91425" lIns="91425" rIns="91425" wrap="square" tIns="91425">
            <a:noAutofit/>
          </a:bodyPr>
          <a:lstStyle/>
          <a:p>
            <a:pPr lvl="0">
              <a:spcBef>
                <a:spcPts val="0"/>
              </a:spcBef>
              <a:buNone/>
            </a:pPr>
            <a:r>
              <a:rPr lang="en"/>
              <a:t>Part 3 Sources Example:</a:t>
            </a:r>
          </a:p>
        </p:txBody>
      </p:sp>
      <p:sp>
        <p:nvSpPr>
          <p:cNvPr id="183" name="Shape 183"/>
          <p:cNvSpPr txBox="1"/>
          <p:nvPr>
            <p:ph idx="1" type="body"/>
          </p:nvPr>
        </p:nvSpPr>
        <p:spPr>
          <a:xfrm>
            <a:off x="819150" y="933050"/>
            <a:ext cx="7505700" cy="3505800"/>
          </a:xfrm>
          <a:prstGeom prst="rect">
            <a:avLst/>
          </a:prstGeom>
        </p:spPr>
        <p:txBody>
          <a:bodyPr anchorCtr="0" anchor="t" bIns="91425" lIns="91425" rIns="91425" wrap="square" tIns="91425">
            <a:noAutofit/>
          </a:bodyPr>
          <a:lstStyle/>
          <a:p>
            <a:pPr lvl="0">
              <a:spcBef>
                <a:spcPts val="0"/>
              </a:spcBef>
              <a:buNone/>
            </a:pPr>
            <a:r>
              <a:rPr lang="en" sz="1800"/>
              <a:t>“In bilateral discussions with Haiti, Canada helped Haiti produce the </a:t>
            </a:r>
            <a:r>
              <a:rPr b="1" lang="en" sz="1800" u="sng"/>
              <a:t>Plan stratégique de développement d'Haïti : Vision 2030</a:t>
            </a:r>
            <a:r>
              <a:rPr lang="en" sz="1800"/>
              <a:t>.”</a:t>
            </a:r>
          </a:p>
          <a:p>
            <a:pPr lvl="0">
              <a:spcBef>
                <a:spcPts val="0"/>
              </a:spcBef>
              <a:buNone/>
            </a:pPr>
            <a:r>
              <a:rPr lang="en" sz="1800"/>
              <a:t>The country supports UN Resolution A/HRC/RES/11/3 which states “Governments must ensure protection to victims of human trafficking with full respect for their human rights.” Along with that, the resolution states that “Governments need to enforce effective gender and age sensitive measures to combat and eliminate all forms of trafficking, especially in women and children.” Turkey would also like to focus on the humanitarian aspect of human trafficking while wishing to combat the issue to the full extent of the law. The Universal Declaration of Human Rights can guide the humanitarian aspect of the issue, primarily Article 4 and 23 which abolish slavery and forced work and also promises fair working conditions.</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Shape 188"/>
          <p:cNvSpPr txBox="1"/>
          <p:nvPr>
            <p:ph type="title"/>
          </p:nvPr>
        </p:nvSpPr>
        <p:spPr>
          <a:xfrm>
            <a:off x="819150" y="513175"/>
            <a:ext cx="7505700" cy="944700"/>
          </a:xfrm>
          <a:prstGeom prst="rect">
            <a:avLst/>
          </a:prstGeom>
        </p:spPr>
        <p:txBody>
          <a:bodyPr anchorCtr="0" anchor="t" bIns="91425" lIns="91425" rIns="91425" wrap="square" tIns="91425">
            <a:noAutofit/>
          </a:bodyPr>
          <a:lstStyle/>
          <a:p>
            <a:pPr lvl="0">
              <a:spcBef>
                <a:spcPts val="0"/>
              </a:spcBef>
              <a:buNone/>
            </a:pPr>
            <a:r>
              <a:rPr lang="en"/>
              <a:t>Part 4: Conclusion Statements (2-3 sentences)</a:t>
            </a:r>
          </a:p>
        </p:txBody>
      </p:sp>
      <p:sp>
        <p:nvSpPr>
          <p:cNvPr id="189" name="Shape 189"/>
          <p:cNvSpPr txBox="1"/>
          <p:nvPr>
            <p:ph idx="1" type="body"/>
          </p:nvPr>
        </p:nvSpPr>
        <p:spPr>
          <a:xfrm>
            <a:off x="559825" y="1399600"/>
            <a:ext cx="8222700" cy="3440700"/>
          </a:xfrm>
          <a:prstGeom prst="rect">
            <a:avLst/>
          </a:prstGeom>
        </p:spPr>
        <p:txBody>
          <a:bodyPr anchorCtr="0" anchor="t" bIns="91425" lIns="91425" rIns="91425" wrap="square" tIns="91425">
            <a:noAutofit/>
          </a:bodyPr>
          <a:lstStyle/>
          <a:p>
            <a:pPr indent="-342900" lvl="0" marL="457200" rtl="0">
              <a:spcBef>
                <a:spcPts val="0"/>
              </a:spcBef>
              <a:buSzPct val="100000"/>
            </a:pPr>
            <a:r>
              <a:rPr lang="en" sz="1800"/>
              <a:t>Start wrapping up your your topic paragraph by restating your main claim on the issue (Key Point). Then talk about repercussions while being respectful (promote cooperation and working together)</a:t>
            </a:r>
          </a:p>
          <a:p>
            <a:pPr indent="-342900" lvl="0" marL="457200" rtl="0">
              <a:spcBef>
                <a:spcPts val="0"/>
              </a:spcBef>
              <a:buSzPct val="100000"/>
            </a:pPr>
            <a:r>
              <a:rPr lang="en" sz="1800"/>
              <a:t>Summarize what needs to done and what could happen if the issue is not addressed in a timely way</a:t>
            </a:r>
          </a:p>
          <a:p>
            <a:pPr lvl="0">
              <a:spcBef>
                <a:spcPts val="0"/>
              </a:spcBef>
              <a:buNone/>
            </a:pPr>
            <a:r>
              <a:rPr b="1" lang="en" sz="1800"/>
              <a:t>Template:</a:t>
            </a:r>
            <a:r>
              <a:rPr lang="en" sz="1800"/>
              <a:t> The ____</a:t>
            </a:r>
            <a:r>
              <a:rPr b="1" lang="en" sz="1800" u="sng"/>
              <a:t>_official country name here_</a:t>
            </a:r>
            <a:r>
              <a:rPr lang="en" sz="1800"/>
              <a:t>____ believes that the issue of ____</a:t>
            </a:r>
            <a:r>
              <a:rPr b="1" lang="en" sz="1800" u="sng"/>
              <a:t>insert official issue here</a:t>
            </a:r>
            <a:r>
              <a:rPr lang="en" sz="1800"/>
              <a:t>_____ is a threat/raises a concern (to/about) ____</a:t>
            </a:r>
            <a:r>
              <a:rPr b="1" lang="en" sz="1800" u="sng"/>
              <a:t>insert major consequence here</a:t>
            </a:r>
            <a:r>
              <a:rPr lang="en" sz="1800"/>
              <a:t>_________and must be addressed in a timely and diligent manner by ______</a:t>
            </a:r>
            <a:r>
              <a:rPr b="1" lang="en" sz="1800" u="sng"/>
              <a:t>most important future action plans</a:t>
            </a:r>
            <a:r>
              <a:rPr lang="en" sz="1800"/>
              <a:t>_____. </a:t>
            </a:r>
            <a:r>
              <a:rPr b="1" lang="en" sz="1800" u="sng"/>
              <a:t>Insert unofficial country name </a:t>
            </a:r>
            <a:r>
              <a:rPr lang="en" sz="1800"/>
              <a:t>wishes for the (UN)____</a:t>
            </a:r>
            <a:r>
              <a:rPr b="1" lang="en" sz="1800" u="sng"/>
              <a:t>insert council name</a:t>
            </a:r>
            <a:r>
              <a:rPr lang="en" sz="1800"/>
              <a:t>_____ to address and resolve the issue in a cooperative and effective way.</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3" name="Shape 193"/>
        <p:cNvGrpSpPr/>
        <p:nvPr/>
      </p:nvGrpSpPr>
      <p:grpSpPr>
        <a:xfrm>
          <a:off x="0" y="0"/>
          <a:ext cx="0" cy="0"/>
          <a:chOff x="0" y="0"/>
          <a:chExt cx="0" cy="0"/>
        </a:xfrm>
      </p:grpSpPr>
      <p:sp>
        <p:nvSpPr>
          <p:cNvPr id="194" name="Shape 194"/>
          <p:cNvSpPr txBox="1"/>
          <p:nvPr>
            <p:ph type="title"/>
          </p:nvPr>
        </p:nvSpPr>
        <p:spPr>
          <a:xfrm>
            <a:off x="819150" y="845600"/>
            <a:ext cx="7505700" cy="954600"/>
          </a:xfrm>
          <a:prstGeom prst="rect">
            <a:avLst/>
          </a:prstGeom>
        </p:spPr>
        <p:txBody>
          <a:bodyPr anchorCtr="0" anchor="t" bIns="91425" lIns="91425" rIns="91425" wrap="square" tIns="91425">
            <a:noAutofit/>
          </a:bodyPr>
          <a:lstStyle/>
          <a:p>
            <a:pPr lvl="0">
              <a:spcBef>
                <a:spcPts val="0"/>
              </a:spcBef>
              <a:buNone/>
            </a:pPr>
            <a:r>
              <a:rPr lang="en"/>
              <a:t>Part 4 Example:</a:t>
            </a:r>
          </a:p>
        </p:txBody>
      </p:sp>
      <p:sp>
        <p:nvSpPr>
          <p:cNvPr id="195" name="Shape 195"/>
          <p:cNvSpPr txBox="1"/>
          <p:nvPr>
            <p:ph idx="1" type="body"/>
          </p:nvPr>
        </p:nvSpPr>
        <p:spPr>
          <a:xfrm>
            <a:off x="819150" y="1259625"/>
            <a:ext cx="7505700" cy="3179100"/>
          </a:xfrm>
          <a:prstGeom prst="rect">
            <a:avLst/>
          </a:prstGeom>
        </p:spPr>
        <p:txBody>
          <a:bodyPr anchorCtr="0" anchor="t" bIns="91425" lIns="91425" rIns="91425" wrap="square" tIns="91425">
            <a:noAutofit/>
          </a:bodyPr>
          <a:lstStyle/>
          <a:p>
            <a:pPr lvl="0">
              <a:spcBef>
                <a:spcPts val="0"/>
              </a:spcBef>
              <a:buNone/>
            </a:pPr>
            <a:r>
              <a:rPr lang="en" sz="1800"/>
              <a:t>“Regardless, nations must take action on this pressing issue.  Xenophobia is a societal issue that can be tackled with the right dedication to the issue without having to consider immigration laws. Japan will continue its fight on xenophobia and encourages the UN and all of its member nations to do so as well.” </a:t>
            </a:r>
          </a:p>
          <a:p>
            <a:pPr lvl="0">
              <a:spcBef>
                <a:spcPts val="0"/>
              </a:spcBef>
              <a:buNone/>
            </a:pPr>
            <a:r>
              <a:rPr lang="en" sz="1800"/>
              <a:t>“ The Republic of Killerbees-istan bee-lieves that the issue of Colony Collapse Disorder and the Regulation of Anti-Bee Pesticide is a threat to bee population stability and must be addressed in a timely and diligent manner by prompting a mandatory evacuation order for those near collapsed colonies and banning all usage of pesticide. Killerbees-istan wishes for the UN Bees Rights Commission to  address and resolve this issue in a cooperative way. </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9" name="Shape 199"/>
        <p:cNvGrpSpPr/>
        <p:nvPr/>
      </p:nvGrpSpPr>
      <p:grpSpPr>
        <a:xfrm>
          <a:off x="0" y="0"/>
          <a:ext cx="0" cy="0"/>
          <a:chOff x="0" y="0"/>
          <a:chExt cx="0" cy="0"/>
        </a:xfrm>
      </p:grpSpPr>
      <p:sp>
        <p:nvSpPr>
          <p:cNvPr id="200" name="Shape 200"/>
          <p:cNvSpPr txBox="1"/>
          <p:nvPr>
            <p:ph type="title"/>
          </p:nvPr>
        </p:nvSpPr>
        <p:spPr>
          <a:xfrm>
            <a:off x="819150" y="845600"/>
            <a:ext cx="7505700" cy="954600"/>
          </a:xfrm>
          <a:prstGeom prst="rect">
            <a:avLst/>
          </a:prstGeom>
        </p:spPr>
        <p:txBody>
          <a:bodyPr anchorCtr="0" anchor="t" bIns="91425" lIns="91425" rIns="91425" wrap="square" tIns="91425">
            <a:noAutofit/>
          </a:bodyPr>
          <a:lstStyle/>
          <a:p>
            <a:pPr lvl="0">
              <a:spcBef>
                <a:spcPts val="0"/>
              </a:spcBef>
              <a:buNone/>
            </a:pPr>
            <a:r>
              <a:rPr lang="en"/>
              <a:t>Part 5: Grammar (Yes, you need good grammar in MUN.)</a:t>
            </a:r>
          </a:p>
        </p:txBody>
      </p:sp>
      <p:sp>
        <p:nvSpPr>
          <p:cNvPr id="201" name="Shape 201"/>
          <p:cNvSpPr txBox="1"/>
          <p:nvPr>
            <p:ph idx="1" type="body"/>
          </p:nvPr>
        </p:nvSpPr>
        <p:spPr>
          <a:xfrm>
            <a:off x="819150" y="1800200"/>
            <a:ext cx="7505700" cy="2934900"/>
          </a:xfrm>
          <a:prstGeom prst="rect">
            <a:avLst/>
          </a:prstGeom>
        </p:spPr>
        <p:txBody>
          <a:bodyPr anchorCtr="0" anchor="t" bIns="91425" lIns="91425" rIns="91425" wrap="square" tIns="91425">
            <a:noAutofit/>
          </a:bodyPr>
          <a:lstStyle/>
          <a:p>
            <a:pPr indent="-342900" lvl="0" marL="457200" rtl="0">
              <a:spcBef>
                <a:spcPts val="0"/>
              </a:spcBef>
              <a:buSzPct val="100000"/>
            </a:pPr>
            <a:r>
              <a:rPr lang="en" sz="1800"/>
              <a:t>Use bold word choice (instead of important, use principle)</a:t>
            </a:r>
          </a:p>
          <a:p>
            <a:pPr indent="-342900" lvl="0" marL="457200" rtl="0">
              <a:spcBef>
                <a:spcPts val="0"/>
              </a:spcBef>
              <a:buSzPct val="100000"/>
            </a:pPr>
            <a:r>
              <a:rPr b="1" lang="en" sz="1800" u="sng"/>
              <a:t>NO 1st Person Pronouns!!!!!! </a:t>
            </a:r>
            <a:r>
              <a:rPr lang="en" sz="1800"/>
              <a:t>(So </a:t>
            </a:r>
            <a:r>
              <a:rPr b="1" lang="en" sz="1800" u="sng"/>
              <a:t>NO</a:t>
            </a:r>
            <a:r>
              <a:rPr lang="en" sz="1800"/>
              <a:t>, I, We, Us, etc)</a:t>
            </a:r>
          </a:p>
          <a:p>
            <a:pPr indent="-342900" lvl="0" marL="457200" rtl="0">
              <a:spcBef>
                <a:spcPts val="0"/>
              </a:spcBef>
              <a:buSzPct val="100000"/>
            </a:pPr>
            <a:r>
              <a:rPr lang="en" sz="1800"/>
              <a:t>MLA Formatting (for citations)</a:t>
            </a:r>
          </a:p>
          <a:p>
            <a:pPr indent="-342900" lvl="0" marL="457200" rtl="0">
              <a:spcBef>
                <a:spcPts val="0"/>
              </a:spcBef>
              <a:buSzPct val="100000"/>
            </a:pPr>
            <a:r>
              <a:rPr lang="en" sz="1800"/>
              <a:t>At least, Helvetica 10 font</a:t>
            </a:r>
          </a:p>
          <a:p>
            <a:pPr indent="-342900" lvl="0" marL="457200" rtl="0">
              <a:spcBef>
                <a:spcPts val="0"/>
              </a:spcBef>
              <a:buSzPct val="100000"/>
            </a:pPr>
            <a:r>
              <a:rPr lang="en" sz="1800"/>
              <a:t>One paragraph per topic. Not a 5-page essay. You have limited space to say what you want. Make sure the paragraph(s) (most councils have two topics) fit(s) into the box.</a:t>
            </a:r>
          </a:p>
          <a:p>
            <a:pPr indent="-342900" lvl="0" marL="457200" rtl="0">
              <a:spcBef>
                <a:spcPts val="0"/>
              </a:spcBef>
              <a:buSzPct val="100000"/>
            </a:pPr>
            <a:r>
              <a:rPr lang="en" sz="1800"/>
              <a:t>Follow basic English rules and spelling. Make sure the reader can distinguish and understand the viewpoints you are arguing</a:t>
            </a:r>
          </a:p>
          <a:p>
            <a:pPr indent="-342900" lvl="0" marL="457200">
              <a:spcBef>
                <a:spcPts val="0"/>
              </a:spcBef>
              <a:buSzPct val="100000"/>
            </a:pPr>
            <a:r>
              <a:rPr lang="en" sz="1800"/>
              <a:t>Typed and printed out for most conferences</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5" name="Shape 205"/>
        <p:cNvGrpSpPr/>
        <p:nvPr/>
      </p:nvGrpSpPr>
      <p:grpSpPr>
        <a:xfrm>
          <a:off x="0" y="0"/>
          <a:ext cx="0" cy="0"/>
          <a:chOff x="0" y="0"/>
          <a:chExt cx="0" cy="0"/>
        </a:xfrm>
      </p:grpSpPr>
      <p:sp>
        <p:nvSpPr>
          <p:cNvPr id="206" name="Shape 206"/>
          <p:cNvSpPr txBox="1"/>
          <p:nvPr>
            <p:ph type="title"/>
          </p:nvPr>
        </p:nvSpPr>
        <p:spPr>
          <a:xfrm>
            <a:off x="819150" y="845600"/>
            <a:ext cx="7505700" cy="954600"/>
          </a:xfrm>
          <a:prstGeom prst="rect">
            <a:avLst/>
          </a:prstGeom>
        </p:spPr>
        <p:txBody>
          <a:bodyPr anchorCtr="0" anchor="t" bIns="91425" lIns="91425" rIns="91425" wrap="square" tIns="91425">
            <a:noAutofit/>
          </a:bodyPr>
          <a:lstStyle/>
          <a:p>
            <a:pPr lvl="0">
              <a:spcBef>
                <a:spcPts val="0"/>
              </a:spcBef>
              <a:buNone/>
            </a:pPr>
            <a:r>
              <a:rPr lang="en"/>
              <a:t>Part 6: Citations</a:t>
            </a:r>
          </a:p>
        </p:txBody>
      </p:sp>
      <p:sp>
        <p:nvSpPr>
          <p:cNvPr id="207" name="Shape 207"/>
          <p:cNvSpPr txBox="1"/>
          <p:nvPr>
            <p:ph idx="1" type="body"/>
          </p:nvPr>
        </p:nvSpPr>
        <p:spPr>
          <a:xfrm>
            <a:off x="819150" y="1481225"/>
            <a:ext cx="7505700" cy="3429000"/>
          </a:xfrm>
          <a:prstGeom prst="rect">
            <a:avLst/>
          </a:prstGeom>
        </p:spPr>
        <p:txBody>
          <a:bodyPr anchorCtr="0" anchor="t" bIns="91425" lIns="91425" rIns="91425" wrap="square" tIns="91425">
            <a:noAutofit/>
          </a:bodyPr>
          <a:lstStyle/>
          <a:p>
            <a:pPr indent="-342900" lvl="0" marL="457200" rtl="0">
              <a:spcBef>
                <a:spcPts val="0"/>
              </a:spcBef>
              <a:buSzPct val="100000"/>
            </a:pPr>
            <a:r>
              <a:rPr lang="en" sz="1800"/>
              <a:t>You </a:t>
            </a:r>
            <a:r>
              <a:rPr b="1" lang="en" sz="1800" u="sng"/>
              <a:t>MUST </a:t>
            </a:r>
            <a:r>
              <a:rPr lang="en" sz="1800"/>
              <a:t>cite all of your sources. It is not optional, just do it.</a:t>
            </a:r>
          </a:p>
          <a:p>
            <a:pPr indent="-342900" lvl="0" marL="457200" rtl="0">
              <a:spcBef>
                <a:spcPts val="0"/>
              </a:spcBef>
              <a:buSzPct val="100000"/>
            </a:pPr>
            <a:r>
              <a:rPr lang="en" sz="1800"/>
              <a:t>You will lose points for not citing or not properly citing your sources</a:t>
            </a:r>
          </a:p>
          <a:p>
            <a:pPr indent="-342900" lvl="0" marL="457200" rtl="0">
              <a:spcBef>
                <a:spcPts val="0"/>
              </a:spcBef>
              <a:buSzPct val="100000"/>
            </a:pPr>
            <a:r>
              <a:rPr lang="en" sz="1800"/>
              <a:t>Make sure to cite all news articles, books, legislation, and quotes that you use in your position paper</a:t>
            </a:r>
          </a:p>
          <a:p>
            <a:pPr indent="-342900" lvl="0" marL="457200" rtl="0">
              <a:spcBef>
                <a:spcPts val="0"/>
              </a:spcBef>
              <a:buSzPct val="100000"/>
            </a:pPr>
            <a:r>
              <a:rPr lang="en" sz="1800"/>
              <a:t>The best tool for Citations is </a:t>
            </a:r>
            <a:r>
              <a:rPr b="1" lang="en" sz="1800" u="sng"/>
              <a:t>Easybib.com </a:t>
            </a:r>
            <a:r>
              <a:rPr lang="en" sz="1800"/>
              <a:t>because of its already massive database and easy to use citation tool. Purdue Owl is also good if you want to use it. </a:t>
            </a:r>
          </a:p>
          <a:p>
            <a:pPr indent="-342900" lvl="0" marL="457200" rtl="0">
              <a:spcBef>
                <a:spcPts val="0"/>
              </a:spcBef>
              <a:buSzPct val="100000"/>
            </a:pPr>
            <a:r>
              <a:rPr lang="en" sz="1800"/>
              <a:t>Citations either go at the end of the paragraph or on a separate citations page titled “Works Cited” </a:t>
            </a:r>
          </a:p>
          <a:p>
            <a:pPr indent="-342900" lvl="0" marL="457200">
              <a:spcBef>
                <a:spcPts val="0"/>
              </a:spcBef>
              <a:buSzPct val="100000"/>
            </a:pPr>
            <a:r>
              <a:rPr lang="en" sz="1800"/>
              <a:t>Avoid Wikipedia</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1" name="Shape 211"/>
        <p:cNvGrpSpPr/>
        <p:nvPr/>
      </p:nvGrpSpPr>
      <p:grpSpPr>
        <a:xfrm>
          <a:off x="0" y="0"/>
          <a:ext cx="0" cy="0"/>
          <a:chOff x="0" y="0"/>
          <a:chExt cx="0" cy="0"/>
        </a:xfrm>
      </p:grpSpPr>
      <p:sp>
        <p:nvSpPr>
          <p:cNvPr id="212" name="Shape 212"/>
          <p:cNvSpPr txBox="1"/>
          <p:nvPr>
            <p:ph type="title"/>
          </p:nvPr>
        </p:nvSpPr>
        <p:spPr>
          <a:xfrm>
            <a:off x="819150" y="845600"/>
            <a:ext cx="7505700" cy="954600"/>
          </a:xfrm>
          <a:prstGeom prst="rect">
            <a:avLst/>
          </a:prstGeom>
        </p:spPr>
        <p:txBody>
          <a:bodyPr anchorCtr="0" anchor="t" bIns="91425" lIns="91425" rIns="91425" wrap="square" tIns="91425">
            <a:noAutofit/>
          </a:bodyPr>
          <a:lstStyle/>
          <a:p>
            <a:pPr lvl="0">
              <a:spcBef>
                <a:spcPts val="0"/>
              </a:spcBef>
              <a:buNone/>
            </a:pPr>
            <a:r>
              <a:rPr lang="en"/>
              <a:t>Part 7: Research</a:t>
            </a:r>
          </a:p>
        </p:txBody>
      </p:sp>
      <p:sp>
        <p:nvSpPr>
          <p:cNvPr id="213" name="Shape 213"/>
          <p:cNvSpPr txBox="1"/>
          <p:nvPr>
            <p:ph idx="1" type="body"/>
          </p:nvPr>
        </p:nvSpPr>
        <p:spPr>
          <a:xfrm>
            <a:off x="819150" y="1504550"/>
            <a:ext cx="7505700" cy="3639000"/>
          </a:xfrm>
          <a:prstGeom prst="rect">
            <a:avLst/>
          </a:prstGeom>
        </p:spPr>
        <p:txBody>
          <a:bodyPr anchorCtr="0" anchor="t" bIns="91425" lIns="91425" rIns="91425" wrap="square" tIns="91425">
            <a:noAutofit/>
          </a:bodyPr>
          <a:lstStyle/>
          <a:p>
            <a:pPr indent="-342900" lvl="0" marL="457200" rtl="0">
              <a:spcBef>
                <a:spcPts val="0"/>
              </a:spcBef>
              <a:buSzPct val="100000"/>
            </a:pPr>
            <a:r>
              <a:rPr lang="en" sz="1800"/>
              <a:t>Use the research guide to ask questions about your country</a:t>
            </a:r>
          </a:p>
          <a:p>
            <a:pPr indent="-342900" lvl="0" marL="457200" rtl="0">
              <a:spcBef>
                <a:spcPts val="0"/>
              </a:spcBef>
              <a:buSzPct val="100000"/>
            </a:pPr>
            <a:r>
              <a:rPr lang="en" sz="1800"/>
              <a:t>First learn basic facts about your country such as “Language, Population, Geography, Economy, Political Structure, Allies and Enemies” to further understand your country’s polciies and how it connects t the issue</a:t>
            </a:r>
          </a:p>
          <a:p>
            <a:pPr indent="-342900" lvl="0" marL="457200" rtl="0">
              <a:spcBef>
                <a:spcPts val="0"/>
              </a:spcBef>
              <a:buSzPct val="100000"/>
            </a:pPr>
            <a:r>
              <a:rPr lang="en" sz="1800"/>
              <a:t>Just Google </a:t>
            </a:r>
            <a:r>
              <a:rPr b="1" lang="en" sz="1800" u="sng"/>
              <a:t>“Insert Country Name Here’s Stance on Insert Issue Here”</a:t>
            </a:r>
            <a:r>
              <a:rPr lang="en" sz="1800"/>
              <a:t> (this works most times)</a:t>
            </a:r>
          </a:p>
          <a:p>
            <a:pPr indent="-342900" lvl="0" marL="457200" rtl="0">
              <a:spcBef>
                <a:spcPts val="0"/>
              </a:spcBef>
              <a:buSzPct val="100000"/>
            </a:pPr>
            <a:r>
              <a:rPr lang="en" sz="1800"/>
              <a:t>Take notes along the way first and later formulate these into sentences when writing you paper</a:t>
            </a:r>
          </a:p>
          <a:p>
            <a:pPr indent="-342900" lvl="0" marL="457200" rtl="0">
              <a:spcBef>
                <a:spcPts val="0"/>
              </a:spcBef>
              <a:buSzPct val="100000"/>
            </a:pPr>
            <a:r>
              <a:rPr lang="en" sz="1800"/>
              <a:t>Make sure to understand the multiple angles of the issue (such as opposite side’s beliefs) </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7" name="Shape 217"/>
        <p:cNvGrpSpPr/>
        <p:nvPr/>
      </p:nvGrpSpPr>
      <p:grpSpPr>
        <a:xfrm>
          <a:off x="0" y="0"/>
          <a:ext cx="0" cy="0"/>
          <a:chOff x="0" y="0"/>
          <a:chExt cx="0" cy="0"/>
        </a:xfrm>
      </p:grpSpPr>
      <p:sp>
        <p:nvSpPr>
          <p:cNvPr id="218" name="Shape 218"/>
          <p:cNvSpPr txBox="1"/>
          <p:nvPr>
            <p:ph type="title"/>
          </p:nvPr>
        </p:nvSpPr>
        <p:spPr>
          <a:xfrm>
            <a:off x="819150" y="845600"/>
            <a:ext cx="7505700" cy="954600"/>
          </a:xfrm>
          <a:prstGeom prst="rect">
            <a:avLst/>
          </a:prstGeom>
        </p:spPr>
        <p:txBody>
          <a:bodyPr anchorCtr="0" anchor="t" bIns="91425" lIns="91425" rIns="91425" wrap="square" tIns="91425">
            <a:noAutofit/>
          </a:bodyPr>
          <a:lstStyle/>
          <a:p>
            <a:pPr lvl="0">
              <a:spcBef>
                <a:spcPts val="0"/>
              </a:spcBef>
              <a:buNone/>
            </a:pPr>
            <a:r>
              <a:rPr lang="en"/>
              <a:t>Video</a:t>
            </a:r>
          </a:p>
        </p:txBody>
      </p:sp>
      <p:sp>
        <p:nvSpPr>
          <p:cNvPr id="219" name="Shape 219"/>
          <p:cNvSpPr txBox="1"/>
          <p:nvPr>
            <p:ph idx="1" type="body"/>
          </p:nvPr>
        </p:nvSpPr>
        <p:spPr>
          <a:xfrm>
            <a:off x="819150" y="1990725"/>
            <a:ext cx="7505700" cy="2448000"/>
          </a:xfrm>
          <a:prstGeom prst="rect">
            <a:avLst/>
          </a:prstGeom>
        </p:spPr>
        <p:txBody>
          <a:bodyPr anchorCtr="0" anchor="t" bIns="91425" lIns="91425" rIns="91425" wrap="square" tIns="91425">
            <a:noAutofit/>
          </a:bodyPr>
          <a:lstStyle/>
          <a:p>
            <a:pPr lvl="0">
              <a:spcBef>
                <a:spcPts val="0"/>
              </a:spcBef>
              <a:buNone/>
            </a:pPr>
            <a:r>
              <a:t/>
            </a:r>
            <a:endParaRPr/>
          </a:p>
        </p:txBody>
      </p:sp>
      <p:sp>
        <p:nvSpPr>
          <p:cNvPr descr="Tips for Position Paper writing for a MUN Conference, specifically Teton County Model UN Conference. Thanks to the support from WY Humanities Council, Community Foundation of Jackson Hole, students from JH High School and JH Community School, Susie Rauch and InterConnections 21. Written/directed by Jeannette Boner and filmed/edited by Graham Koten." id="220" name="Shape 220" title="Position Paper Writing">
            <a:hlinkClick r:id="rId3"/>
          </p:cNvPr>
          <p:cNvSpPr/>
          <p:nvPr/>
        </p:nvSpPr>
        <p:spPr>
          <a:xfrm>
            <a:off x="2286000" y="857250"/>
            <a:ext cx="4572000" cy="3429000"/>
          </a:xfrm>
          <a:prstGeom prst="rect">
            <a:avLst/>
          </a:prstGeom>
          <a:blipFill>
            <a:blip r:embed="rId4">
              <a:alphaModFix/>
            </a:blip>
            <a:stretch>
              <a:fillRect/>
            </a:stretch>
          </a:blipFill>
          <a:ln>
            <a:noFill/>
          </a:ln>
        </p:spPr>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Shape 225"/>
          <p:cNvSpPr txBox="1"/>
          <p:nvPr>
            <p:ph type="title"/>
          </p:nvPr>
        </p:nvSpPr>
        <p:spPr>
          <a:xfrm>
            <a:off x="819150" y="845600"/>
            <a:ext cx="7505700" cy="954600"/>
          </a:xfrm>
          <a:prstGeom prst="rect">
            <a:avLst/>
          </a:prstGeom>
        </p:spPr>
        <p:txBody>
          <a:bodyPr anchorCtr="0" anchor="t" bIns="91425" lIns="91425" rIns="91425" wrap="square" tIns="91425">
            <a:noAutofit/>
          </a:bodyPr>
          <a:lstStyle/>
          <a:p>
            <a:pPr lvl="0">
              <a:spcBef>
                <a:spcPts val="0"/>
              </a:spcBef>
              <a:buNone/>
            </a:pPr>
            <a:r>
              <a:rPr lang="en"/>
              <a:t>Great Websites to Use</a:t>
            </a:r>
          </a:p>
        </p:txBody>
      </p:sp>
      <p:sp>
        <p:nvSpPr>
          <p:cNvPr id="226" name="Shape 226"/>
          <p:cNvSpPr txBox="1"/>
          <p:nvPr>
            <p:ph idx="1" type="body"/>
          </p:nvPr>
        </p:nvSpPr>
        <p:spPr>
          <a:xfrm>
            <a:off x="819150" y="1317950"/>
            <a:ext cx="7505700" cy="3120900"/>
          </a:xfrm>
          <a:prstGeom prst="rect">
            <a:avLst/>
          </a:prstGeom>
        </p:spPr>
        <p:txBody>
          <a:bodyPr anchorCtr="0" anchor="t" bIns="91425" lIns="91425" rIns="91425" wrap="square" tIns="91425">
            <a:noAutofit/>
          </a:bodyPr>
          <a:lstStyle/>
          <a:p>
            <a:pPr indent="-342900" lvl="0" marL="457200" rtl="0">
              <a:spcBef>
                <a:spcPts val="0"/>
              </a:spcBef>
              <a:buSzPct val="100000"/>
            </a:pPr>
            <a:r>
              <a:rPr lang="en" sz="1800"/>
              <a:t>UNUSA </a:t>
            </a:r>
          </a:p>
          <a:p>
            <a:pPr indent="-342900" lvl="0" marL="457200" rtl="0">
              <a:spcBef>
                <a:spcPts val="0"/>
              </a:spcBef>
              <a:buSzPct val="100000"/>
              <a:buChar char="-"/>
            </a:pPr>
            <a:r>
              <a:rPr lang="en" sz="1800"/>
              <a:t>“Position Papers”</a:t>
            </a:r>
          </a:p>
          <a:p>
            <a:pPr indent="-342900" lvl="0" marL="457200" rtl="0">
              <a:spcBef>
                <a:spcPts val="0"/>
              </a:spcBef>
              <a:buSzPct val="100000"/>
            </a:pPr>
            <a:r>
              <a:rPr lang="en" sz="1800"/>
              <a:t>Best Delegate</a:t>
            </a:r>
          </a:p>
          <a:p>
            <a:pPr indent="-342900" lvl="0" marL="457200" rtl="0">
              <a:spcBef>
                <a:spcPts val="0"/>
              </a:spcBef>
              <a:buSzPct val="100000"/>
              <a:buChar char="-"/>
            </a:pPr>
            <a:r>
              <a:rPr lang="en" sz="1800"/>
              <a:t>“A Formula for the Perfect Position Paper: Solution-Oriented Research”</a:t>
            </a:r>
          </a:p>
          <a:p>
            <a:pPr indent="-342900" lvl="0" marL="457200" rtl="0">
              <a:spcBef>
                <a:spcPts val="0"/>
              </a:spcBef>
              <a:buSzPct val="100000"/>
            </a:pPr>
            <a:r>
              <a:rPr lang="en" sz="1800"/>
              <a:t> WikiHow (has pictures and samples)</a:t>
            </a:r>
          </a:p>
          <a:p>
            <a:pPr indent="-342900" lvl="0" marL="457200" rtl="0">
              <a:spcBef>
                <a:spcPts val="0"/>
              </a:spcBef>
              <a:buSzPct val="100000"/>
              <a:buChar char="-"/>
            </a:pPr>
            <a:r>
              <a:rPr lang="en" sz="1800"/>
              <a:t>“How to Write A Position Paper”</a:t>
            </a:r>
          </a:p>
          <a:p>
            <a:pPr indent="-342900" lvl="0" marL="457200" rtl="0">
              <a:spcBef>
                <a:spcPts val="0"/>
              </a:spcBef>
              <a:buSzPct val="100000"/>
            </a:pPr>
            <a:r>
              <a:rPr lang="en" sz="1800"/>
              <a:t>  PRA Model UN (pramodelun.weebly.com)</a:t>
            </a:r>
          </a:p>
          <a:p>
            <a:pPr indent="-342900" lvl="0" marL="457200" rtl="0">
              <a:spcBef>
                <a:spcPts val="0"/>
              </a:spcBef>
              <a:buSzPct val="100000"/>
              <a:buChar char="-"/>
            </a:pPr>
            <a:r>
              <a:rPr lang="en" sz="1800"/>
              <a:t>Look under the General Resources tab to find resources you will use for all conferences</a:t>
            </a:r>
          </a:p>
          <a:p>
            <a:pPr indent="-342900" lvl="0" marL="457200" rtl="0">
              <a:spcBef>
                <a:spcPts val="0"/>
              </a:spcBef>
              <a:buSzPct val="100000"/>
            </a:pPr>
            <a:r>
              <a:rPr lang="en" sz="1800"/>
              <a:t>Colorado MUN</a:t>
            </a:r>
          </a:p>
          <a:p>
            <a:pPr indent="-342900" lvl="0" marL="457200" rtl="0">
              <a:spcBef>
                <a:spcPts val="0"/>
              </a:spcBef>
              <a:buSzPct val="100000"/>
              <a:buChar char="-"/>
            </a:pPr>
            <a:r>
              <a:rPr lang="en" sz="1800"/>
              <a:t>coloradomun.org ; has a ton of resources but they can also be found on PRA MUN wbsite</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accent3"/>
        </a:solidFill>
      </p:bgPr>
    </p:bg>
    <p:spTree>
      <p:nvGrpSpPr>
        <p:cNvPr id="230" name="Shape 230"/>
        <p:cNvGrpSpPr/>
        <p:nvPr/>
      </p:nvGrpSpPr>
      <p:grpSpPr>
        <a:xfrm>
          <a:off x="0" y="0"/>
          <a:ext cx="0" cy="0"/>
          <a:chOff x="0" y="0"/>
          <a:chExt cx="0" cy="0"/>
        </a:xfrm>
      </p:grpSpPr>
      <p:sp>
        <p:nvSpPr>
          <p:cNvPr id="231" name="Shape 231"/>
          <p:cNvSpPr txBox="1"/>
          <p:nvPr>
            <p:ph type="title"/>
          </p:nvPr>
        </p:nvSpPr>
        <p:spPr>
          <a:xfrm>
            <a:off x="1888684" y="1746100"/>
            <a:ext cx="5377500" cy="1646100"/>
          </a:xfrm>
          <a:prstGeom prst="rect">
            <a:avLst/>
          </a:prstGeom>
        </p:spPr>
        <p:txBody>
          <a:bodyPr anchorCtr="0" anchor="ctr" bIns="91425" lIns="91425" rIns="91425" wrap="square" tIns="91425">
            <a:noAutofit/>
          </a:bodyPr>
          <a:lstStyle/>
          <a:p>
            <a:pPr lvl="0">
              <a:spcBef>
                <a:spcPts val="0"/>
              </a:spcBef>
              <a:buNone/>
            </a:pPr>
            <a:r>
              <a:rPr lang="en"/>
              <a:t>Any Questions?</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5" name="Shape 235"/>
        <p:cNvGrpSpPr/>
        <p:nvPr/>
      </p:nvGrpSpPr>
      <p:grpSpPr>
        <a:xfrm>
          <a:off x="0" y="0"/>
          <a:ext cx="0" cy="0"/>
          <a:chOff x="0" y="0"/>
          <a:chExt cx="0" cy="0"/>
        </a:xfrm>
      </p:grpSpPr>
      <p:sp>
        <p:nvSpPr>
          <p:cNvPr id="236" name="Shape 236"/>
          <p:cNvSpPr txBox="1"/>
          <p:nvPr>
            <p:ph type="title"/>
          </p:nvPr>
        </p:nvSpPr>
        <p:spPr>
          <a:xfrm>
            <a:off x="1888684" y="1746100"/>
            <a:ext cx="5377500" cy="1646100"/>
          </a:xfrm>
          <a:prstGeom prst="rect">
            <a:avLst/>
          </a:prstGeom>
        </p:spPr>
        <p:txBody>
          <a:bodyPr anchorCtr="0" anchor="ctr" bIns="91425" lIns="91425" rIns="91425" wrap="square" tIns="91425">
            <a:noAutofit/>
          </a:bodyPr>
          <a:lstStyle/>
          <a:p>
            <a:pPr lvl="0">
              <a:spcBef>
                <a:spcPts val="0"/>
              </a:spcBef>
              <a:buNone/>
            </a:pPr>
            <a:r>
              <a:rPr lang="en" sz="3600"/>
              <a:t>Thank you for </a:t>
            </a:r>
            <a:r>
              <a:rPr lang="en" sz="3600"/>
              <a:t>your</a:t>
            </a:r>
            <a:r>
              <a:rPr lang="en" sz="3600"/>
              <a:t> attention</a:t>
            </a:r>
            <a:r>
              <a:rPr lang="en"/>
              <a:t>! </a:t>
            </a:r>
          </a:p>
          <a:p>
            <a:pPr lvl="0">
              <a:spcBef>
                <a:spcPts val="0"/>
              </a:spcBef>
              <a:buNone/>
            </a:pPr>
            <a:r>
              <a:rPr lang="en" sz="1800"/>
              <a:t>If you need any help writing position papers throughout the year or think of a question: Talk to me afterwards or send in your position paper to </a:t>
            </a:r>
            <a:r>
              <a:rPr lang="en" sz="1800" u="sng">
                <a:solidFill>
                  <a:schemeClr val="hlink"/>
                </a:solidFill>
                <a:hlinkClick r:id="rId3"/>
              </a:rPr>
              <a:t>pramodelun@gmail.com</a:t>
            </a:r>
            <a:r>
              <a:rPr lang="en" sz="1800"/>
              <a:t> for a conference and we will provide feedback on your paper.</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title"/>
          </p:nvPr>
        </p:nvSpPr>
        <p:spPr>
          <a:xfrm>
            <a:off x="819150" y="845600"/>
            <a:ext cx="7505700" cy="954600"/>
          </a:xfrm>
          <a:prstGeom prst="rect">
            <a:avLst/>
          </a:prstGeom>
        </p:spPr>
        <p:txBody>
          <a:bodyPr anchorCtr="0" anchor="t" bIns="91425" lIns="91425" rIns="91425" wrap="square" tIns="91425">
            <a:noAutofit/>
          </a:bodyPr>
          <a:lstStyle/>
          <a:p>
            <a:pPr lvl="0">
              <a:spcBef>
                <a:spcPts val="0"/>
              </a:spcBef>
              <a:buNone/>
            </a:pPr>
            <a:r>
              <a:rPr lang="en"/>
              <a:t>Quick Tips</a:t>
            </a:r>
          </a:p>
        </p:txBody>
      </p:sp>
      <p:sp>
        <p:nvSpPr>
          <p:cNvPr id="135" name="Shape 135"/>
          <p:cNvSpPr txBox="1"/>
          <p:nvPr>
            <p:ph idx="1" type="body"/>
          </p:nvPr>
        </p:nvSpPr>
        <p:spPr>
          <a:xfrm>
            <a:off x="819150" y="1469575"/>
            <a:ext cx="7505700" cy="2969100"/>
          </a:xfrm>
          <a:prstGeom prst="rect">
            <a:avLst/>
          </a:prstGeom>
        </p:spPr>
        <p:txBody>
          <a:bodyPr anchorCtr="0" anchor="t" bIns="91425" lIns="91425" rIns="91425" wrap="square" tIns="91425">
            <a:noAutofit/>
          </a:bodyPr>
          <a:lstStyle/>
          <a:p>
            <a:pPr indent="-457200" lvl="0" marL="457200" rtl="0">
              <a:spcBef>
                <a:spcPts val="0"/>
              </a:spcBef>
              <a:buSzPct val="100000"/>
            </a:pPr>
            <a:r>
              <a:rPr lang="en" sz="3600"/>
              <a:t>Take Notes</a:t>
            </a:r>
          </a:p>
          <a:p>
            <a:pPr indent="-457200" lvl="0" marL="457200" rtl="0">
              <a:spcBef>
                <a:spcPts val="0"/>
              </a:spcBef>
              <a:buSzPct val="100000"/>
            </a:pPr>
            <a:r>
              <a:rPr lang="en" sz="3600"/>
              <a:t>Ask Questions Whenever</a:t>
            </a:r>
          </a:p>
          <a:p>
            <a:pPr indent="-457200" lvl="0" marL="457200" rtl="0">
              <a:spcBef>
                <a:spcPts val="0"/>
              </a:spcBef>
              <a:buSzPct val="100000"/>
            </a:pPr>
            <a:r>
              <a:rPr lang="en" sz="3600"/>
              <a:t>Talk to me afterwards if you would still like help writing. I will gladly help you out if you need it!</a:t>
            </a:r>
          </a:p>
          <a:p>
            <a:pPr lvl="0">
              <a:spcBef>
                <a:spcPts val="0"/>
              </a:spcBef>
              <a:buNone/>
            </a:pPr>
            <a:r>
              <a:t/>
            </a:r>
            <a:endParaRPr sz="3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819150" y="845600"/>
            <a:ext cx="7505700" cy="954600"/>
          </a:xfrm>
          <a:prstGeom prst="rect">
            <a:avLst/>
          </a:prstGeom>
        </p:spPr>
        <p:txBody>
          <a:bodyPr anchorCtr="0" anchor="t" bIns="91425" lIns="91425" rIns="91425" wrap="square" tIns="91425">
            <a:noAutofit/>
          </a:bodyPr>
          <a:lstStyle/>
          <a:p>
            <a:pPr lvl="0">
              <a:spcBef>
                <a:spcPts val="0"/>
              </a:spcBef>
              <a:buNone/>
            </a:pPr>
            <a:r>
              <a:rPr lang="en"/>
              <a:t>What is a position paper?</a:t>
            </a:r>
          </a:p>
        </p:txBody>
      </p:sp>
      <p:sp>
        <p:nvSpPr>
          <p:cNvPr id="141" name="Shape 141"/>
          <p:cNvSpPr txBox="1"/>
          <p:nvPr>
            <p:ph idx="1" type="body"/>
          </p:nvPr>
        </p:nvSpPr>
        <p:spPr>
          <a:xfrm>
            <a:off x="819150" y="1411250"/>
            <a:ext cx="7505700" cy="3027600"/>
          </a:xfrm>
          <a:prstGeom prst="rect">
            <a:avLst/>
          </a:prstGeom>
        </p:spPr>
        <p:txBody>
          <a:bodyPr anchorCtr="0" anchor="t" bIns="91425" lIns="91425" rIns="91425" wrap="square" tIns="91425">
            <a:noAutofit/>
          </a:bodyPr>
          <a:lstStyle/>
          <a:p>
            <a:pPr indent="-342900" lvl="0" marL="457200" rtl="0">
              <a:spcBef>
                <a:spcPts val="0"/>
              </a:spcBef>
              <a:buSzPct val="100000"/>
            </a:pPr>
            <a:r>
              <a:rPr lang="en" sz="1800"/>
              <a:t>A position paper is a brief paper stating your position on a particular topic </a:t>
            </a:r>
          </a:p>
          <a:p>
            <a:pPr lvl="0" rtl="0">
              <a:spcBef>
                <a:spcPts val="0"/>
              </a:spcBef>
              <a:buNone/>
            </a:pPr>
            <a:r>
              <a:t/>
            </a:r>
            <a:endParaRPr sz="1800"/>
          </a:p>
          <a:p>
            <a:pPr indent="-342900" lvl="0" marL="457200" rtl="0">
              <a:spcBef>
                <a:spcPts val="0"/>
              </a:spcBef>
              <a:buSzPct val="100000"/>
            </a:pPr>
            <a:r>
              <a:rPr lang="en" sz="1800"/>
              <a:t>In the MUN context, a position paper is a paper that discuss your country’s position on the topics being presented in your council</a:t>
            </a:r>
          </a:p>
          <a:p>
            <a:pPr lvl="0" rtl="0">
              <a:spcBef>
                <a:spcPts val="0"/>
              </a:spcBef>
              <a:buNone/>
            </a:pPr>
            <a:r>
              <a:t/>
            </a:r>
            <a:endParaRPr sz="1800"/>
          </a:p>
          <a:p>
            <a:pPr indent="-342900" lvl="0" marL="457200" rtl="0">
              <a:spcBef>
                <a:spcPts val="0"/>
              </a:spcBef>
              <a:buSzPct val="100000"/>
            </a:pPr>
            <a:r>
              <a:rPr lang="en" sz="1800"/>
              <a:t>A position paper is intended to educate the reader about what your country believes is the best course of action for resolving an issue</a:t>
            </a:r>
          </a:p>
          <a:p>
            <a:pPr lvl="0" rtl="0">
              <a:spcBef>
                <a:spcPts val="0"/>
              </a:spcBef>
              <a:buNone/>
            </a:pPr>
            <a:r>
              <a:t/>
            </a:r>
            <a:endParaRPr sz="1800"/>
          </a:p>
          <a:p>
            <a:pPr lvl="0" rtl="0">
              <a:spcBef>
                <a:spcPts val="0"/>
              </a:spcBef>
              <a:buNone/>
            </a:pPr>
            <a:r>
              <a:t/>
            </a:r>
            <a:endParaRPr sz="2400"/>
          </a:p>
          <a:p>
            <a:pPr lvl="0">
              <a:spcBef>
                <a:spcPts val="0"/>
              </a:spcBef>
              <a:buNone/>
            </a:pPr>
            <a:r>
              <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type="title"/>
          </p:nvPr>
        </p:nvSpPr>
        <p:spPr>
          <a:xfrm>
            <a:off x="819150" y="845600"/>
            <a:ext cx="7505700" cy="954600"/>
          </a:xfrm>
          <a:prstGeom prst="rect">
            <a:avLst/>
          </a:prstGeom>
        </p:spPr>
        <p:txBody>
          <a:bodyPr anchorCtr="0" anchor="t" bIns="91425" lIns="91425" rIns="91425" wrap="square" tIns="91425">
            <a:noAutofit/>
          </a:bodyPr>
          <a:lstStyle/>
          <a:p>
            <a:pPr lvl="0">
              <a:spcBef>
                <a:spcPts val="0"/>
              </a:spcBef>
              <a:buNone/>
            </a:pPr>
            <a:r>
              <a:rPr lang="en"/>
              <a:t>Part 1: Introduction</a:t>
            </a:r>
          </a:p>
        </p:txBody>
      </p:sp>
      <p:sp>
        <p:nvSpPr>
          <p:cNvPr id="147" name="Shape 147"/>
          <p:cNvSpPr txBox="1"/>
          <p:nvPr>
            <p:ph idx="1" type="body"/>
          </p:nvPr>
        </p:nvSpPr>
        <p:spPr>
          <a:xfrm>
            <a:off x="819150" y="1562875"/>
            <a:ext cx="7505700" cy="2864100"/>
          </a:xfrm>
          <a:prstGeom prst="rect">
            <a:avLst/>
          </a:prstGeom>
        </p:spPr>
        <p:txBody>
          <a:bodyPr anchorCtr="0" anchor="t" bIns="91425" lIns="91425" rIns="91425" wrap="square" tIns="91425">
            <a:noAutofit/>
          </a:bodyPr>
          <a:lstStyle/>
          <a:p>
            <a:pPr indent="-342900" lvl="0" marL="457200" rtl="0">
              <a:spcBef>
                <a:spcPts val="0"/>
              </a:spcBef>
              <a:buSzPct val="100000"/>
            </a:pPr>
            <a:r>
              <a:rPr lang="en" sz="1800"/>
              <a:t>Basic and Brief, but Intelligent</a:t>
            </a:r>
          </a:p>
          <a:p>
            <a:pPr indent="-342900" lvl="0" marL="457200" rtl="0">
              <a:spcBef>
                <a:spcPts val="0"/>
              </a:spcBef>
              <a:buSzPct val="100000"/>
            </a:pPr>
            <a:r>
              <a:rPr lang="en" sz="1800"/>
              <a:t>Summarizes main position on topic(s)</a:t>
            </a:r>
          </a:p>
          <a:p>
            <a:pPr indent="-342900" lvl="0" marL="457200" rtl="0">
              <a:spcBef>
                <a:spcPts val="0"/>
              </a:spcBef>
              <a:buSzPct val="100000"/>
            </a:pPr>
            <a:r>
              <a:rPr lang="en" sz="1800"/>
              <a:t>Provide a basic context on the issue</a:t>
            </a:r>
          </a:p>
          <a:p>
            <a:pPr indent="-342900" lvl="0" marL="457200" rtl="0">
              <a:spcBef>
                <a:spcPts val="0"/>
              </a:spcBef>
              <a:buSzPct val="100000"/>
            </a:pPr>
            <a:r>
              <a:rPr lang="en" sz="1800"/>
              <a:t>3-5 sentences max</a:t>
            </a:r>
          </a:p>
          <a:p>
            <a:pPr indent="-342900" lvl="0" marL="457200" rtl="0">
              <a:spcBef>
                <a:spcPts val="0"/>
              </a:spcBef>
              <a:buSzPct val="100000"/>
            </a:pPr>
            <a:r>
              <a:rPr lang="en" sz="1800"/>
              <a:t>For issue name, use official topic name provided by conference-people</a:t>
            </a:r>
          </a:p>
          <a:p>
            <a:pPr indent="-342900" lvl="0" marL="457200" rtl="0">
              <a:spcBef>
                <a:spcPts val="0"/>
              </a:spcBef>
              <a:buSzPct val="100000"/>
            </a:pPr>
            <a:r>
              <a:rPr lang="en" sz="1800"/>
              <a:t>For official name, just google it. Example</a:t>
            </a:r>
          </a:p>
          <a:p>
            <a:pPr lvl="0">
              <a:spcBef>
                <a:spcPts val="0"/>
              </a:spcBef>
              <a:buNone/>
            </a:pPr>
            <a:r>
              <a:rPr lang="en" sz="1800"/>
              <a:t>Template:  “The nation of ____</a:t>
            </a:r>
            <a:r>
              <a:rPr b="1" lang="en" sz="1800" u="sng"/>
              <a:t>insert official name here</a:t>
            </a:r>
            <a:r>
              <a:rPr lang="en" sz="1800"/>
              <a:t>__________ believes that __</a:t>
            </a:r>
            <a:r>
              <a:rPr b="1" lang="en" sz="1800" u="sng"/>
              <a:t>insert issue here</a:t>
            </a:r>
            <a:r>
              <a:rPr lang="en" sz="1800"/>
              <a:t>___ is an issue that ___</a:t>
            </a:r>
            <a:r>
              <a:rPr b="1" lang="en" sz="1800" u="sng"/>
              <a:t>something about action</a:t>
            </a:r>
            <a:r>
              <a:rPr lang="en" sz="1800"/>
              <a:t>_____. The issue affects ______</a:t>
            </a:r>
            <a:r>
              <a:rPr b="1" lang="en" sz="1800" u="sng"/>
              <a:t>country</a:t>
            </a:r>
            <a:r>
              <a:rPr lang="en" sz="1800"/>
              <a:t>______ by _______</a:t>
            </a:r>
            <a:r>
              <a:rPr b="1" lang="en" sz="1800" u="sng"/>
              <a:t>context</a:t>
            </a:r>
            <a:r>
              <a:rPr lang="en" sz="1800"/>
              <a:t>_____________.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Shape 152"/>
          <p:cNvSpPr txBox="1"/>
          <p:nvPr>
            <p:ph type="title"/>
          </p:nvPr>
        </p:nvSpPr>
        <p:spPr>
          <a:xfrm>
            <a:off x="819150" y="845600"/>
            <a:ext cx="7505700" cy="954600"/>
          </a:xfrm>
          <a:prstGeom prst="rect">
            <a:avLst/>
          </a:prstGeom>
        </p:spPr>
        <p:txBody>
          <a:bodyPr anchorCtr="0" anchor="t" bIns="91425" lIns="91425" rIns="91425" wrap="square" tIns="91425">
            <a:noAutofit/>
          </a:bodyPr>
          <a:lstStyle/>
          <a:p>
            <a:pPr lvl="0">
              <a:spcBef>
                <a:spcPts val="0"/>
              </a:spcBef>
              <a:buNone/>
            </a:pPr>
            <a:r>
              <a:rPr lang="en"/>
              <a:t>Part 1 Example:</a:t>
            </a:r>
          </a:p>
        </p:txBody>
      </p:sp>
      <p:sp>
        <p:nvSpPr>
          <p:cNvPr id="153" name="Shape 153"/>
          <p:cNvSpPr txBox="1"/>
          <p:nvPr>
            <p:ph idx="1" type="body"/>
          </p:nvPr>
        </p:nvSpPr>
        <p:spPr>
          <a:xfrm>
            <a:off x="819150" y="1562875"/>
            <a:ext cx="7505700" cy="2875800"/>
          </a:xfrm>
          <a:prstGeom prst="rect">
            <a:avLst/>
          </a:prstGeom>
        </p:spPr>
        <p:txBody>
          <a:bodyPr anchorCtr="0" anchor="t" bIns="91425" lIns="91425" rIns="91425" wrap="square" tIns="91425">
            <a:noAutofit/>
          </a:bodyPr>
          <a:lstStyle/>
          <a:p>
            <a:pPr indent="457200" lvl="0">
              <a:spcBef>
                <a:spcPts val="0"/>
              </a:spcBef>
              <a:buNone/>
            </a:pPr>
            <a:r>
              <a:rPr lang="en" sz="1800"/>
              <a:t>“The Kingdom of Sweden believes that the refugee crisis is one of the most important issues facing the European Union. Sweden has been a refugee-affable nation since the creation of the well respected country. Since the dawn of the refugee crisis, Sweden has accepted over 160,000 refugees in the hopes of helping the displaced individuals and their families. However, Sweden also affirms that the rest of the EU must continue to help refugees while also attempting to remove the problem at hand. Sweden shall continue to provide valuable assistance to the refugees living within the country through the qualitative social welfare policies within Sweden.”</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Shape 158"/>
          <p:cNvSpPr txBox="1"/>
          <p:nvPr>
            <p:ph type="title"/>
          </p:nvPr>
        </p:nvSpPr>
        <p:spPr>
          <a:xfrm>
            <a:off x="819150" y="845600"/>
            <a:ext cx="7505700" cy="954600"/>
          </a:xfrm>
          <a:prstGeom prst="rect">
            <a:avLst/>
          </a:prstGeom>
        </p:spPr>
        <p:txBody>
          <a:bodyPr anchorCtr="0" anchor="t" bIns="91425" lIns="91425" rIns="91425" wrap="square" tIns="91425">
            <a:noAutofit/>
          </a:bodyPr>
          <a:lstStyle/>
          <a:p>
            <a:pPr lvl="0">
              <a:spcBef>
                <a:spcPts val="0"/>
              </a:spcBef>
              <a:buNone/>
            </a:pPr>
            <a:r>
              <a:rPr lang="en"/>
              <a:t>Part 2: Content</a:t>
            </a:r>
          </a:p>
        </p:txBody>
      </p:sp>
      <p:sp>
        <p:nvSpPr>
          <p:cNvPr id="159" name="Shape 159"/>
          <p:cNvSpPr txBox="1"/>
          <p:nvPr>
            <p:ph idx="1" type="body"/>
          </p:nvPr>
        </p:nvSpPr>
        <p:spPr>
          <a:xfrm>
            <a:off x="819150" y="1411250"/>
            <a:ext cx="7505700" cy="3429000"/>
          </a:xfrm>
          <a:prstGeom prst="rect">
            <a:avLst/>
          </a:prstGeom>
        </p:spPr>
        <p:txBody>
          <a:bodyPr anchorCtr="0" anchor="t" bIns="91425" lIns="91425" rIns="91425" wrap="square" tIns="91425">
            <a:noAutofit/>
          </a:bodyPr>
          <a:lstStyle/>
          <a:p>
            <a:pPr indent="-342900" lvl="0" marL="457200" rtl="0">
              <a:spcBef>
                <a:spcPts val="0"/>
              </a:spcBef>
              <a:buSzPct val="100000"/>
            </a:pPr>
            <a:r>
              <a:rPr lang="en" sz="1800"/>
              <a:t>This part of your position paper should be the longest. </a:t>
            </a:r>
          </a:p>
          <a:p>
            <a:pPr indent="-342900" lvl="0" marL="457200" rtl="0">
              <a:spcBef>
                <a:spcPts val="0"/>
              </a:spcBef>
              <a:buSzPct val="100000"/>
              <a:buChar char="-"/>
            </a:pPr>
            <a:r>
              <a:rPr lang="en" sz="1800"/>
              <a:t>5-15 sentences on specific policy</a:t>
            </a:r>
          </a:p>
          <a:p>
            <a:pPr indent="-342900" lvl="0" marL="457200" rtl="0">
              <a:spcBef>
                <a:spcPts val="0"/>
              </a:spcBef>
              <a:buSzPct val="100000"/>
            </a:pPr>
            <a:r>
              <a:rPr lang="en" sz="1800"/>
              <a:t>In depth talk on your nation's specific beliefs</a:t>
            </a:r>
          </a:p>
          <a:p>
            <a:pPr indent="-342900" lvl="0" marL="457200" rtl="0">
              <a:spcBef>
                <a:spcPts val="0"/>
              </a:spcBef>
              <a:buSzPct val="100000"/>
            </a:pPr>
            <a:r>
              <a:rPr lang="en" sz="1800"/>
              <a:t>This is where you impress the reader with your knowledge on policy!</a:t>
            </a:r>
          </a:p>
          <a:p>
            <a:pPr indent="-342900" lvl="0" marL="457200" rtl="0">
              <a:spcBef>
                <a:spcPts val="0"/>
              </a:spcBef>
              <a:buSzPct val="100000"/>
            </a:pPr>
            <a:r>
              <a:rPr lang="en" sz="1800"/>
              <a:t>Talk about: </a:t>
            </a:r>
          </a:p>
          <a:p>
            <a:pPr indent="-342900" lvl="0" marL="457200" rtl="0">
              <a:spcBef>
                <a:spcPts val="0"/>
              </a:spcBef>
              <a:buSzPct val="100000"/>
              <a:buChar char="-"/>
            </a:pPr>
            <a:r>
              <a:rPr lang="en" sz="1800"/>
              <a:t>Historical Context </a:t>
            </a:r>
          </a:p>
          <a:p>
            <a:pPr indent="-342900" lvl="0" marL="457200" rtl="0">
              <a:spcBef>
                <a:spcPts val="0"/>
              </a:spcBef>
              <a:buSzPct val="100000"/>
              <a:buChar char="-"/>
            </a:pPr>
            <a:r>
              <a:rPr lang="en" sz="1800"/>
              <a:t>Actions Taken so far</a:t>
            </a:r>
          </a:p>
          <a:p>
            <a:pPr indent="-342900" lvl="0" marL="457200" rtl="0">
              <a:spcBef>
                <a:spcPts val="0"/>
              </a:spcBef>
              <a:buSzPct val="100000"/>
              <a:buChar char="-"/>
            </a:pPr>
            <a:r>
              <a:rPr lang="en" sz="1800"/>
              <a:t>Current Situation</a:t>
            </a:r>
          </a:p>
          <a:p>
            <a:pPr indent="-342900" lvl="0" marL="457200" rtl="0">
              <a:spcBef>
                <a:spcPts val="0"/>
              </a:spcBef>
              <a:buSzPct val="100000"/>
              <a:buChar char="-"/>
            </a:pPr>
            <a:r>
              <a:rPr lang="en" sz="1800"/>
              <a:t>Future Plan of Action </a:t>
            </a:r>
          </a:p>
          <a:p>
            <a:pPr indent="-342900" lvl="0" marL="457200" rtl="0">
              <a:spcBef>
                <a:spcPts val="0"/>
              </a:spcBef>
              <a:buSzPct val="100000"/>
            </a:pPr>
            <a:r>
              <a:rPr lang="en" sz="1800"/>
              <a:t> Make sure to follow a good “path” for your paragraph</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Shape 164"/>
          <p:cNvSpPr txBox="1"/>
          <p:nvPr>
            <p:ph type="title"/>
          </p:nvPr>
        </p:nvSpPr>
        <p:spPr>
          <a:xfrm>
            <a:off x="819150" y="845600"/>
            <a:ext cx="7505700" cy="729000"/>
          </a:xfrm>
          <a:prstGeom prst="rect">
            <a:avLst/>
          </a:prstGeom>
        </p:spPr>
        <p:txBody>
          <a:bodyPr anchorCtr="0" anchor="t" bIns="91425" lIns="91425" rIns="91425" wrap="square" tIns="91425">
            <a:noAutofit/>
          </a:bodyPr>
          <a:lstStyle/>
          <a:p>
            <a:pPr lvl="0">
              <a:spcBef>
                <a:spcPts val="0"/>
              </a:spcBef>
              <a:buNone/>
            </a:pPr>
            <a:r>
              <a:rPr lang="en"/>
              <a:t>Part 2 Example: </a:t>
            </a:r>
          </a:p>
        </p:txBody>
      </p:sp>
      <p:sp>
        <p:nvSpPr>
          <p:cNvPr id="165" name="Shape 165"/>
          <p:cNvSpPr txBox="1"/>
          <p:nvPr>
            <p:ph idx="1" type="body"/>
          </p:nvPr>
        </p:nvSpPr>
        <p:spPr>
          <a:xfrm>
            <a:off x="819150" y="1516225"/>
            <a:ext cx="7505700" cy="2922600"/>
          </a:xfrm>
          <a:prstGeom prst="rect">
            <a:avLst/>
          </a:prstGeom>
        </p:spPr>
        <p:txBody>
          <a:bodyPr anchorCtr="0" anchor="t" bIns="91425" lIns="91425" rIns="91425" wrap="square" tIns="91425">
            <a:noAutofit/>
          </a:bodyPr>
          <a:lstStyle/>
          <a:p>
            <a:pPr indent="0" lvl="0" marL="0" rtl="0">
              <a:spcBef>
                <a:spcPts val="0"/>
              </a:spcBef>
              <a:buNone/>
            </a:pPr>
            <a:r>
              <a:rPr lang="en" sz="1600"/>
              <a:t>“In Sweden, the Sweden Democrats, a right wing anti-immigration party has risen to 3rd in the nation. The current government under the Social Democrats promotes a strong connection to the EU. However, Sweden still fears the rise of euroscepticism in the country and wishes for the EU to implement measures to discourage EU exits. A first step to prevent a EU collapse would be getting nations to pledge to not leave the EU or consider a referendum. This would help the EU temporarily prevent another EU exit and strengthen support for the EU. The Riksdag (Swedish Parliament) as well Swedish Prime Minister Stefan Lofven, have pledged to not hold a “Swexit” vote in Sweden. The next step in limiting the possibility of an EU exit would be to restore trust between people, their government and the EU.”</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Shape 170"/>
          <p:cNvSpPr txBox="1"/>
          <p:nvPr>
            <p:ph type="title"/>
          </p:nvPr>
        </p:nvSpPr>
        <p:spPr>
          <a:xfrm>
            <a:off x="819150" y="845600"/>
            <a:ext cx="7505700" cy="954600"/>
          </a:xfrm>
          <a:prstGeom prst="rect">
            <a:avLst/>
          </a:prstGeom>
        </p:spPr>
        <p:txBody>
          <a:bodyPr anchorCtr="0" anchor="t" bIns="91425" lIns="91425" rIns="91425" wrap="square" tIns="91425">
            <a:noAutofit/>
          </a:bodyPr>
          <a:lstStyle/>
          <a:p>
            <a:pPr lvl="0">
              <a:spcBef>
                <a:spcPts val="0"/>
              </a:spcBef>
              <a:buNone/>
            </a:pPr>
            <a:r>
              <a:rPr lang="en"/>
              <a:t>Part 3: Quotes/Sources</a:t>
            </a:r>
          </a:p>
        </p:txBody>
      </p:sp>
      <p:sp>
        <p:nvSpPr>
          <p:cNvPr id="171" name="Shape 171"/>
          <p:cNvSpPr txBox="1"/>
          <p:nvPr>
            <p:ph idx="1" type="body"/>
          </p:nvPr>
        </p:nvSpPr>
        <p:spPr>
          <a:xfrm>
            <a:off x="819150" y="1399600"/>
            <a:ext cx="7505700" cy="3039000"/>
          </a:xfrm>
          <a:prstGeom prst="rect">
            <a:avLst/>
          </a:prstGeom>
        </p:spPr>
        <p:txBody>
          <a:bodyPr anchorCtr="0" anchor="t" bIns="91425" lIns="91425" rIns="91425" wrap="square" tIns="91425">
            <a:noAutofit/>
          </a:bodyPr>
          <a:lstStyle/>
          <a:p>
            <a:pPr indent="-381000" lvl="0" marL="457200" rtl="0">
              <a:spcBef>
                <a:spcPts val="0"/>
              </a:spcBef>
              <a:buSzPct val="100000"/>
            </a:pPr>
            <a:r>
              <a:rPr lang="en" sz="2400"/>
              <a:t>Quotes (1-3 per topic)</a:t>
            </a:r>
          </a:p>
          <a:p>
            <a:pPr indent="-342900" lvl="0" marL="457200" rtl="0">
              <a:spcBef>
                <a:spcPts val="0"/>
              </a:spcBef>
              <a:buSzPct val="100000"/>
              <a:buChar char="-"/>
            </a:pPr>
            <a:r>
              <a:rPr lang="en" sz="1800"/>
              <a:t>Use quotes as a literary technique (ethos appeal)</a:t>
            </a:r>
          </a:p>
          <a:p>
            <a:pPr indent="-342900" lvl="0" marL="457200" rtl="0">
              <a:spcBef>
                <a:spcPts val="0"/>
              </a:spcBef>
              <a:buSzPct val="100000"/>
              <a:buChar char="-"/>
            </a:pPr>
            <a:r>
              <a:rPr lang="en" sz="1800"/>
              <a:t>Quotes provide a way to backup your nation’s view</a:t>
            </a:r>
          </a:p>
          <a:p>
            <a:pPr indent="-342900" lvl="0" marL="457200" rtl="0">
              <a:spcBef>
                <a:spcPts val="0"/>
              </a:spcBef>
              <a:buSzPct val="100000"/>
              <a:buChar char="-"/>
            </a:pPr>
            <a:r>
              <a:rPr lang="en" sz="1800"/>
              <a:t>Use “C-QIS” Analysis Method</a:t>
            </a:r>
          </a:p>
          <a:p>
            <a:pPr indent="-381000" lvl="0" marL="457200" rtl="0">
              <a:spcBef>
                <a:spcPts val="0"/>
              </a:spcBef>
              <a:buSzPct val="100000"/>
            </a:pPr>
            <a:r>
              <a:rPr lang="en" sz="2400"/>
              <a:t> Sources (2-5 per topic)</a:t>
            </a:r>
          </a:p>
          <a:p>
            <a:pPr indent="-342900" lvl="0" marL="457200" rtl="0">
              <a:spcBef>
                <a:spcPts val="0"/>
              </a:spcBef>
              <a:buSzPct val="100000"/>
              <a:buChar char="-"/>
            </a:pPr>
            <a:r>
              <a:rPr lang="en" sz="1800"/>
              <a:t> Make sure to use reasonable and respected sources of information (news organizations, government websites, UN blog, not shady websites)</a:t>
            </a:r>
          </a:p>
          <a:p>
            <a:pPr indent="-381000" lvl="0" marL="457200" rtl="0">
              <a:spcBef>
                <a:spcPts val="0"/>
              </a:spcBef>
              <a:buSzPct val="100000"/>
              <a:buChar char="-"/>
            </a:pPr>
            <a:r>
              <a:rPr lang="en" sz="2400"/>
              <a:t> </a:t>
            </a:r>
            <a:r>
              <a:rPr lang="en" sz="1800"/>
              <a:t>Best options for sourcing is actual government websites!</a:t>
            </a:r>
          </a:p>
          <a:p>
            <a:pPr indent="-342900" lvl="0" marL="457200">
              <a:spcBef>
                <a:spcPts val="0"/>
              </a:spcBef>
              <a:buSzPct val="100000"/>
              <a:buChar char="-"/>
            </a:pPr>
            <a:r>
              <a:rPr lang="en" sz="1800"/>
              <a:t>Make sure to source legislation from your country and adopted UN resolutions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Shape 176"/>
          <p:cNvSpPr txBox="1"/>
          <p:nvPr>
            <p:ph type="title"/>
          </p:nvPr>
        </p:nvSpPr>
        <p:spPr>
          <a:xfrm>
            <a:off x="819150" y="845600"/>
            <a:ext cx="7505700" cy="954600"/>
          </a:xfrm>
          <a:prstGeom prst="rect">
            <a:avLst/>
          </a:prstGeom>
        </p:spPr>
        <p:txBody>
          <a:bodyPr anchorCtr="0" anchor="t" bIns="91425" lIns="91425" rIns="91425" wrap="square" tIns="91425">
            <a:noAutofit/>
          </a:bodyPr>
          <a:lstStyle/>
          <a:p>
            <a:pPr lvl="0">
              <a:spcBef>
                <a:spcPts val="0"/>
              </a:spcBef>
              <a:buNone/>
            </a:pPr>
            <a:r>
              <a:rPr lang="en"/>
              <a:t>Part 3 Quote Example:</a:t>
            </a:r>
          </a:p>
        </p:txBody>
      </p:sp>
      <p:sp>
        <p:nvSpPr>
          <p:cNvPr id="177" name="Shape 177"/>
          <p:cNvSpPr txBox="1"/>
          <p:nvPr>
            <p:ph idx="1" type="body"/>
          </p:nvPr>
        </p:nvSpPr>
        <p:spPr>
          <a:xfrm>
            <a:off x="819150" y="1586200"/>
            <a:ext cx="7505700" cy="2852400"/>
          </a:xfrm>
          <a:prstGeom prst="rect">
            <a:avLst/>
          </a:prstGeom>
        </p:spPr>
        <p:txBody>
          <a:bodyPr anchorCtr="0" anchor="t" bIns="91425" lIns="91425" rIns="91425" wrap="square" tIns="91425">
            <a:noAutofit/>
          </a:bodyPr>
          <a:lstStyle/>
          <a:p>
            <a:pPr lvl="0">
              <a:spcBef>
                <a:spcPts val="0"/>
              </a:spcBef>
              <a:buNone/>
            </a:pPr>
            <a:r>
              <a:rPr lang="en" sz="1800"/>
              <a:t>“In recent times, Japan has deeply invested in the empowerment of women with UN estimates showing that Japan is one of the top investors to the UN Women Organization with direct donations around $4.7m (USD) and around $15.5m (USD) indirectly to women’s rights groups. Foreign Minister of Japan, Fumio Kishida stated that </a:t>
            </a:r>
            <a:r>
              <a:rPr b="1" lang="en" sz="1800" u="sng"/>
              <a:t>“creating a society in which women shine is of universal importance”</a:t>
            </a:r>
            <a:r>
              <a:rPr lang="en" sz="1800"/>
              <a:t>. In 2010 and 2015, Japan passed the Third and Fourth Basic Plans. These were comprehensive pieces of legislation which set very optimistic goals to be achieved as well as major grassroots campaigns to encourage women to participate in both the economy as well other aspects of Japanese society.”</a:t>
            </a:r>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